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4" r:id="rId16"/>
    <p:sldId id="273" r:id="rId17"/>
    <p:sldId id="275" r:id="rId18"/>
    <p:sldId id="278" r:id="rId19"/>
    <p:sldId id="277" r:id="rId20"/>
    <p:sldId id="276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647"/>
    <a:srgbClr val="247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26" autoAdjust="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342B-E33E-459B-98FC-4270AB49027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245A-A8DE-49CD-B2BF-9D79118A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Icons made by </a:t>
            </a:r>
            <a:r>
              <a:rPr lang="en-US" b="1" dirty="0" err="1"/>
              <a:t>Freepik</a:t>
            </a:r>
            <a:r>
              <a:rPr lang="en-US" dirty="0"/>
              <a:t> from </a:t>
            </a:r>
            <a:r>
              <a:rPr lang="en-US" b="1" dirty="0"/>
              <a:t>www.flaticon.com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245A-A8DE-49CD-B2BF-9D79118A8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Icons by svgrepo.com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245A-A8DE-49CD-B2BF-9D79118A8C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D4E0-2553-4D8B-9D44-485B0DB69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4683"/>
            <a:ext cx="9144000" cy="1899511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F0668-7F1F-4CAE-869C-2985FF856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1602"/>
            <a:ext cx="9144000" cy="5879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473BE-AEBE-43AE-86FC-71C0D126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B61A2-A95E-4FFB-9D24-4709BDF9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90D8D-5E48-4CAA-BBC9-E1ACA69C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7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E21A-4190-421C-8F88-B84577B7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3D057-ED09-436B-AFE3-D13FCA118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7EFBF-38B5-43CA-9BAC-855687D2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4FC3-1748-4BCC-9E0D-ABC364B4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617F-610E-48F1-BB13-D18F4231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E02D7-A937-44C0-8C35-68AD7853D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F2E35-0784-4BF2-A3AF-6BBA176D6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6B246-C377-456C-A557-42BBE0E1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BEEA4-DE0B-4195-A750-8E5EB459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EE759-30E8-4C56-8E33-E96EFCCE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B9D0-2C67-4729-AC7B-2367F84E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B4C07-414C-4E8D-AFF6-E85660A8C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F3841-5AAA-45DE-A131-051A154F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39041-8025-4FBE-984B-79FE1E07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0AF6-C052-48B6-BE77-25824D67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3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CEC7-C71D-43EF-B9AF-553FA6B1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5038"/>
            <a:ext cx="10515600" cy="15001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1C9E1-3189-44F7-B4DB-1481D778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1D2E9-F6D2-4353-AEBF-AEFC6C1F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F3CE5-717C-450D-BE70-55896DD2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A10CD-5846-4A99-BF04-740BE162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9EF18-2E47-4B27-ADE6-26B3A385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B78C-6477-4749-B4D3-8F032A5F3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1A594-7810-4A78-BD5B-87190F2D1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0821A-BF02-4A19-9FE7-AD4C6704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9A7D6-BC33-4D70-A3A0-851AD0B5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43E99-712B-4A71-8909-E99AC423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D26F-FBA6-4D15-A185-8C978D64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1E74C-BBEC-4964-9DE7-13AD0AC3E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C09-B957-4DBF-AA13-2D7A555CE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FFEDB-130C-4ECA-923A-2E9354B18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2920E-CD81-4EB7-8F2B-DAFFD74AF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83EBA-2A1F-46D1-90CA-7C3069AF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9D9A1-228D-4C89-A7BB-83299B0D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7BCD6-24AB-4CDD-A20D-50F3E4D8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8DA4-9380-47C2-B600-FA247F91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090F6-0ACA-4EBD-A40A-852D8BC8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88B9-CE06-49C2-BD18-1899DF9A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FBDEB-0286-48DE-9C12-2AA37DB4C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3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35B9D-FD11-4533-8CE2-BBD0695FF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0E12C-2884-47E8-AD17-B430DFAF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AB8EB-EF9C-408B-A42D-C0B1BD9F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A328-6752-456B-A040-28CBF221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F1EA-F869-4520-BF09-3D0FBBE4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C8B4E-94A9-428B-9027-B460DB5FE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6DB9C-B7ED-4F17-832F-FBE749A4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8B0B7-4DFC-414E-A8F0-CF025F0E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6BA2F-70AF-4896-BA1B-7E20B18E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BEA0-7226-43E2-AC2B-A6053462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95800-533F-4D2A-92E8-B2C9AE9B1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256B2-2AFE-4DF3-9621-792886398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36242-4009-4773-A486-3299F922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6745-CF6A-4A9D-A995-5F811E8C818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ACF3A-DF6A-462D-B190-B8799798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8D436-5075-40D2-BA3F-72B5CA52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D123-E765-4BD2-9912-5C3B86045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0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493C7-55C9-4779-BF1B-7603E843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A902B-177F-40B7-8F8C-A5C6FECF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3FCE-0B47-486F-82DA-1C261B661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4DA6745-CF6A-4A9D-A995-5F811E8C8182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57F72-3F62-41CE-94DF-F87CD9CD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6CB4F-B5C0-4060-8AF9-E0FE75A88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F2D123-E765-4BD2-9912-5C3B860454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BCD33-4A85-47EE-BF78-0DE87184B73E}"/>
              </a:ext>
            </a:extLst>
          </p:cNvPr>
          <p:cNvGrpSpPr/>
          <p:nvPr userDrawn="1"/>
        </p:nvGrpSpPr>
        <p:grpSpPr>
          <a:xfrm>
            <a:off x="4188823" y="6866074"/>
            <a:ext cx="3396341" cy="502965"/>
            <a:chOff x="4188823" y="6866074"/>
            <a:chExt cx="3396341" cy="5029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93CC91-8D62-46F1-9677-101BB845C92E}"/>
                </a:ext>
              </a:extLst>
            </p:cNvPr>
            <p:cNvSpPr txBox="1"/>
            <p:nvPr userDrawn="1"/>
          </p:nvSpPr>
          <p:spPr>
            <a:xfrm>
              <a:off x="4188823" y="6866074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573647"/>
                  </a:solidFill>
                </a:rPr>
                <a:t>A template by: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4A505C-D6EC-4CE4-A362-1D0EC5CDF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993" y="6866074"/>
              <a:ext cx="1698171" cy="502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302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.svg"/><Relationship Id="rId21" Type="http://schemas.openxmlformats.org/officeDocument/2006/relationships/image" Target="../media/image48.png"/><Relationship Id="rId34" Type="http://schemas.openxmlformats.org/officeDocument/2006/relationships/image" Target="../media/image61.svg"/><Relationship Id="rId42" Type="http://schemas.openxmlformats.org/officeDocument/2006/relationships/image" Target="../media/image69.svg"/><Relationship Id="rId47" Type="http://schemas.openxmlformats.org/officeDocument/2006/relationships/image" Target="../media/image74.png"/><Relationship Id="rId50" Type="http://schemas.openxmlformats.org/officeDocument/2006/relationships/image" Target="../media/image77.svg"/><Relationship Id="rId55" Type="http://schemas.openxmlformats.org/officeDocument/2006/relationships/image" Target="../media/image82.png"/><Relationship Id="rId63" Type="http://schemas.openxmlformats.org/officeDocument/2006/relationships/image" Target="../media/image9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svg"/><Relationship Id="rId29" Type="http://schemas.openxmlformats.org/officeDocument/2006/relationships/image" Target="../media/image56.png"/><Relationship Id="rId11" Type="http://schemas.openxmlformats.org/officeDocument/2006/relationships/image" Target="../media/image38.png"/><Relationship Id="rId24" Type="http://schemas.openxmlformats.org/officeDocument/2006/relationships/image" Target="../media/image51.svg"/><Relationship Id="rId32" Type="http://schemas.openxmlformats.org/officeDocument/2006/relationships/image" Target="../media/image59.svg"/><Relationship Id="rId37" Type="http://schemas.openxmlformats.org/officeDocument/2006/relationships/image" Target="../media/image64.png"/><Relationship Id="rId40" Type="http://schemas.openxmlformats.org/officeDocument/2006/relationships/image" Target="../media/image67.sv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8" Type="http://schemas.openxmlformats.org/officeDocument/2006/relationships/image" Target="../media/image85.svg"/><Relationship Id="rId66" Type="http://schemas.openxmlformats.org/officeDocument/2006/relationships/image" Target="../media/image93.svg"/><Relationship Id="rId5" Type="http://schemas.openxmlformats.org/officeDocument/2006/relationships/image" Target="../media/image32.png"/><Relationship Id="rId61" Type="http://schemas.openxmlformats.org/officeDocument/2006/relationships/image" Target="../media/image88.png"/><Relationship Id="rId19" Type="http://schemas.openxmlformats.org/officeDocument/2006/relationships/image" Target="../media/image46.png"/><Relationship Id="rId14" Type="http://schemas.openxmlformats.org/officeDocument/2006/relationships/image" Target="../media/image41.svg"/><Relationship Id="rId22" Type="http://schemas.openxmlformats.org/officeDocument/2006/relationships/image" Target="../media/image49.svg"/><Relationship Id="rId27" Type="http://schemas.openxmlformats.org/officeDocument/2006/relationships/image" Target="../media/image54.png"/><Relationship Id="rId30" Type="http://schemas.openxmlformats.org/officeDocument/2006/relationships/image" Target="../media/image57.sv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svg"/><Relationship Id="rId56" Type="http://schemas.openxmlformats.org/officeDocument/2006/relationships/image" Target="../media/image83.svg"/><Relationship Id="rId64" Type="http://schemas.openxmlformats.org/officeDocument/2006/relationships/image" Target="../media/image91.svg"/><Relationship Id="rId8" Type="http://schemas.openxmlformats.org/officeDocument/2006/relationships/image" Target="../media/image35.svg"/><Relationship Id="rId51" Type="http://schemas.openxmlformats.org/officeDocument/2006/relationships/image" Target="../media/image78.png"/><Relationship Id="rId3" Type="http://schemas.openxmlformats.org/officeDocument/2006/relationships/image" Target="../media/image30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svg"/><Relationship Id="rId46" Type="http://schemas.openxmlformats.org/officeDocument/2006/relationships/image" Target="../media/image73.svg"/><Relationship Id="rId59" Type="http://schemas.openxmlformats.org/officeDocument/2006/relationships/image" Target="../media/image86.png"/><Relationship Id="rId20" Type="http://schemas.openxmlformats.org/officeDocument/2006/relationships/image" Target="../media/image47.svg"/><Relationship Id="rId41" Type="http://schemas.openxmlformats.org/officeDocument/2006/relationships/image" Target="../media/image68.png"/><Relationship Id="rId54" Type="http://schemas.openxmlformats.org/officeDocument/2006/relationships/image" Target="../media/image81.svg"/><Relationship Id="rId62" Type="http://schemas.openxmlformats.org/officeDocument/2006/relationships/image" Target="../media/image8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svg"/><Relationship Id="rId36" Type="http://schemas.openxmlformats.org/officeDocument/2006/relationships/image" Target="../media/image63.svg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10" Type="http://schemas.openxmlformats.org/officeDocument/2006/relationships/image" Target="../media/image37.svg"/><Relationship Id="rId31" Type="http://schemas.openxmlformats.org/officeDocument/2006/relationships/image" Target="../media/image58.png"/><Relationship Id="rId44" Type="http://schemas.openxmlformats.org/officeDocument/2006/relationships/image" Target="../media/image71.svg"/><Relationship Id="rId52" Type="http://schemas.openxmlformats.org/officeDocument/2006/relationships/image" Target="../media/image79.svg"/><Relationship Id="rId60" Type="http://schemas.openxmlformats.org/officeDocument/2006/relationships/image" Target="../media/image87.svg"/><Relationship Id="rId65" Type="http://schemas.openxmlformats.org/officeDocument/2006/relationships/image" Target="../media/image92.pn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0886-B4F1-4E3C-99EA-BDB6F37F5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PowerPoint Template for 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6492B-A223-4D28-8165-1376FCCC8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anchor="ctr"/>
          <a:lstStyle/>
          <a:p>
            <a:r>
              <a:rPr lang="en-US" dirty="0"/>
              <a:t>A template by Growzania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D77BCD-72D6-4A83-8798-D65A1858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4912" y="3767137"/>
            <a:ext cx="2162175" cy="216217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F5C9EC3-4435-432D-A1CC-26A501143D9C}"/>
              </a:ext>
            </a:extLst>
          </p:cNvPr>
          <p:cNvGrpSpPr/>
          <p:nvPr/>
        </p:nvGrpSpPr>
        <p:grpSpPr>
          <a:xfrm>
            <a:off x="714375" y="4355705"/>
            <a:ext cx="2162174" cy="2195060"/>
            <a:chOff x="8810625" y="3936605"/>
            <a:chExt cx="2162174" cy="2195060"/>
          </a:xfrm>
        </p:grpSpPr>
        <p:sp>
          <p:nvSpPr>
            <p:cNvPr id="21" name="Rectangle: Folded Corner 20">
              <a:extLst>
                <a:ext uri="{FF2B5EF4-FFF2-40B4-BE49-F238E27FC236}">
                  <a16:creationId xmlns:a16="http://schemas.microsoft.com/office/drawing/2014/main" id="{897244B9-3370-4209-8229-5024F39DD9E1}"/>
                </a:ext>
              </a:extLst>
            </p:cNvPr>
            <p:cNvSpPr/>
            <p:nvPr/>
          </p:nvSpPr>
          <p:spPr>
            <a:xfrm rot="21007327">
              <a:off x="8810625" y="3969491"/>
              <a:ext cx="2162174" cy="216217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151C6D-7631-4289-BA2D-934E4F186615}"/>
                </a:ext>
              </a:extLst>
            </p:cNvPr>
            <p:cNvSpPr txBox="1"/>
            <p:nvPr/>
          </p:nvSpPr>
          <p:spPr>
            <a:xfrm rot="21047344">
              <a:off x="9012558" y="4109559"/>
              <a:ext cx="16252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A great presentation gives smart ideas an advantage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2776D5-2BEE-4BD6-BF37-2931FFD4FDDB}"/>
                </a:ext>
              </a:extLst>
            </p:cNvPr>
            <p:cNvSpPr txBox="1"/>
            <p:nvPr/>
          </p:nvSpPr>
          <p:spPr>
            <a:xfrm rot="21047344">
              <a:off x="9079066" y="5614019"/>
              <a:ext cx="1625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- Nancy Duarte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933CD1-4571-4687-8163-50D9F525C61F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29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E6A026-91B1-4E13-BB41-14A076B94D3F}"/>
              </a:ext>
            </a:extLst>
          </p:cNvPr>
          <p:cNvSpPr/>
          <p:nvPr/>
        </p:nvSpPr>
        <p:spPr>
          <a:xfrm>
            <a:off x="498529" y="688109"/>
            <a:ext cx="11360962" cy="3581862"/>
          </a:xfrm>
          <a:prstGeom prst="roundRect">
            <a:avLst>
              <a:gd name="adj" fmla="val 3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2">
            <a:extLst>
              <a:ext uri="{FF2B5EF4-FFF2-40B4-BE49-F238E27FC236}">
                <a16:creationId xmlns:a16="http://schemas.microsoft.com/office/drawing/2014/main" id="{E1DAD16E-6E68-4F07-86B4-B1287AC0D08E}"/>
              </a:ext>
            </a:extLst>
          </p:cNvPr>
          <p:cNvSpPr/>
          <p:nvPr/>
        </p:nvSpPr>
        <p:spPr>
          <a:xfrm flipH="1">
            <a:off x="918960" y="1076542"/>
            <a:ext cx="3723833" cy="2789458"/>
          </a:xfrm>
          <a:prstGeom prst="teardrop">
            <a:avLst/>
          </a:prstGeom>
          <a:solidFill>
            <a:schemeClr val="accent1"/>
          </a:solidFill>
          <a:ln w="7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CB0D98F-176D-4C96-8EB3-E9A947DFEB82}"/>
              </a:ext>
            </a:extLst>
          </p:cNvPr>
          <p:cNvSpPr txBox="1"/>
          <p:nvPr/>
        </p:nvSpPr>
        <p:spPr>
          <a:xfrm>
            <a:off x="1404572" y="1549658"/>
            <a:ext cx="275263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3600" b="1" dirty="0">
                <a:latin typeface="+mj-lt"/>
              </a:rPr>
              <a:t>Element 2:</a:t>
            </a:r>
            <a:r>
              <a:rPr lang="en-US" sz="3600" dirty="0">
                <a:latin typeface="+mj-lt"/>
              </a:rPr>
              <a:t> </a:t>
            </a:r>
          </a:p>
          <a:p>
            <a:pPr algn="ctr">
              <a:lnSpc>
                <a:spcPts val="4767"/>
              </a:lnSpc>
            </a:pPr>
            <a:r>
              <a:rPr lang="en-US" sz="3600" dirty="0">
                <a:latin typeface="+mj-lt"/>
              </a:rPr>
              <a:t>The second element.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C1EAC-1079-47AB-A40C-AD43DCD629F7}"/>
              </a:ext>
            </a:extLst>
          </p:cNvPr>
          <p:cNvSpPr txBox="1"/>
          <p:nvPr/>
        </p:nvSpPr>
        <p:spPr>
          <a:xfrm>
            <a:off x="5203152" y="2015389"/>
            <a:ext cx="6205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we learning about this topic?</a:t>
            </a:r>
          </a:p>
          <a:p>
            <a:r>
              <a:rPr lang="en-US" dirty="0">
                <a:solidFill>
                  <a:schemeClr val="bg1"/>
                </a:solidFill>
              </a:rPr>
              <a:t>How is it relevant to our day to day life?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D5F71C-6A15-4233-BFC8-D1B84C522A96}"/>
              </a:ext>
            </a:extLst>
          </p:cNvPr>
          <p:cNvGrpSpPr/>
          <p:nvPr/>
        </p:nvGrpSpPr>
        <p:grpSpPr>
          <a:xfrm>
            <a:off x="1607010" y="4565040"/>
            <a:ext cx="1861258" cy="2070713"/>
            <a:chOff x="803446" y="4565040"/>
            <a:chExt cx="1861258" cy="2070713"/>
          </a:xfrm>
        </p:grpSpPr>
        <p:sp>
          <p:nvSpPr>
            <p:cNvPr id="10" name="Rectangle: Folded Corner 9">
              <a:extLst>
                <a:ext uri="{FF2B5EF4-FFF2-40B4-BE49-F238E27FC236}">
                  <a16:creationId xmlns:a16="http://schemas.microsoft.com/office/drawing/2014/main" id="{2E1E16F0-F904-4684-A30B-C483FBA3ED59}"/>
                </a:ext>
              </a:extLst>
            </p:cNvPr>
            <p:cNvSpPr/>
            <p:nvPr/>
          </p:nvSpPr>
          <p:spPr>
            <a:xfrm>
              <a:off x="803446" y="4659747"/>
              <a:ext cx="1861258" cy="1976006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601627-0458-41F0-9277-C63B3BD355A6}"/>
                </a:ext>
              </a:extLst>
            </p:cNvPr>
            <p:cNvSpPr txBox="1"/>
            <p:nvPr/>
          </p:nvSpPr>
          <p:spPr>
            <a:xfrm>
              <a:off x="921429" y="5049523"/>
              <a:ext cx="16252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Use these sticky notes to highlight some key points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04D3A-6CDD-4A68-B785-26AA31BA2FED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B7E344-321D-4A28-BA3B-40A82BA050BE}"/>
              </a:ext>
            </a:extLst>
          </p:cNvPr>
          <p:cNvGrpSpPr/>
          <p:nvPr/>
        </p:nvGrpSpPr>
        <p:grpSpPr>
          <a:xfrm>
            <a:off x="5396805" y="4565040"/>
            <a:ext cx="1861258" cy="2070713"/>
            <a:chOff x="803446" y="4565040"/>
            <a:chExt cx="1861258" cy="2070713"/>
          </a:xfrm>
        </p:grpSpPr>
        <p:sp>
          <p:nvSpPr>
            <p:cNvPr id="16" name="Rectangle: Folded Corner 15">
              <a:extLst>
                <a:ext uri="{FF2B5EF4-FFF2-40B4-BE49-F238E27FC236}">
                  <a16:creationId xmlns:a16="http://schemas.microsoft.com/office/drawing/2014/main" id="{8D1F8B0D-50FA-493F-803B-EE9CD3C9B81E}"/>
                </a:ext>
              </a:extLst>
            </p:cNvPr>
            <p:cNvSpPr/>
            <p:nvPr/>
          </p:nvSpPr>
          <p:spPr>
            <a:xfrm>
              <a:off x="803446" y="4659747"/>
              <a:ext cx="1861258" cy="1976006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B69A67-F911-473A-A34F-6BBBFF7A0A3B}"/>
                </a:ext>
              </a:extLst>
            </p:cNvPr>
            <p:cNvSpPr txBox="1"/>
            <p:nvPr/>
          </p:nvSpPr>
          <p:spPr>
            <a:xfrm>
              <a:off x="921429" y="5049523"/>
              <a:ext cx="16252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Use these sticky notes to highlight some key points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E2E63C-9E6C-45FC-AF76-2258CA2926B2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8FF0C5-795F-4CC3-A876-D26FC89636C4}"/>
              </a:ext>
            </a:extLst>
          </p:cNvPr>
          <p:cNvGrpSpPr/>
          <p:nvPr/>
        </p:nvGrpSpPr>
        <p:grpSpPr>
          <a:xfrm>
            <a:off x="9546935" y="4565040"/>
            <a:ext cx="1861258" cy="2070713"/>
            <a:chOff x="803446" y="4565040"/>
            <a:chExt cx="1861258" cy="2070713"/>
          </a:xfrm>
        </p:grpSpPr>
        <p:sp>
          <p:nvSpPr>
            <p:cNvPr id="20" name="Rectangle: Folded Corner 19">
              <a:extLst>
                <a:ext uri="{FF2B5EF4-FFF2-40B4-BE49-F238E27FC236}">
                  <a16:creationId xmlns:a16="http://schemas.microsoft.com/office/drawing/2014/main" id="{7A5AE3B0-0F5C-4F29-AA93-D15C5EF512D3}"/>
                </a:ext>
              </a:extLst>
            </p:cNvPr>
            <p:cNvSpPr/>
            <p:nvPr/>
          </p:nvSpPr>
          <p:spPr>
            <a:xfrm>
              <a:off x="803446" y="4659747"/>
              <a:ext cx="1861258" cy="1976006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03D232-2309-4568-8D64-EC298C5E11EB}"/>
                </a:ext>
              </a:extLst>
            </p:cNvPr>
            <p:cNvSpPr txBox="1"/>
            <p:nvPr/>
          </p:nvSpPr>
          <p:spPr>
            <a:xfrm>
              <a:off x="921429" y="5049523"/>
              <a:ext cx="16252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</a:rPr>
                <a:t>Use these sticky notes to highlight some key points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0BF294-A624-466A-9D39-BF8A31168955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11B20EE5-762C-4325-AA44-F4E22AD78009}"/>
              </a:ext>
            </a:extLst>
          </p:cNvPr>
          <p:cNvGrpSpPr/>
          <p:nvPr/>
        </p:nvGrpSpPr>
        <p:grpSpPr>
          <a:xfrm>
            <a:off x="901791" y="5538747"/>
            <a:ext cx="498880" cy="498879"/>
            <a:chOff x="0" y="0"/>
            <a:chExt cx="997758" cy="997758"/>
          </a:xfrm>
        </p:grpSpPr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C4E30055-081A-4E56-A9F0-B55EE7FAE8C2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74146B04-2936-4D7F-A2D3-BE98DF054487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17803D7E-81D1-41F6-9FC8-08A7932128F1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7" name="Group 9">
            <a:extLst>
              <a:ext uri="{FF2B5EF4-FFF2-40B4-BE49-F238E27FC236}">
                <a16:creationId xmlns:a16="http://schemas.microsoft.com/office/drawing/2014/main" id="{D305068B-8AAB-466B-96F1-BF271FD381F4}"/>
              </a:ext>
            </a:extLst>
          </p:cNvPr>
          <p:cNvGrpSpPr/>
          <p:nvPr/>
        </p:nvGrpSpPr>
        <p:grpSpPr>
          <a:xfrm>
            <a:off x="4732974" y="5538747"/>
            <a:ext cx="498880" cy="498879"/>
            <a:chOff x="0" y="0"/>
            <a:chExt cx="997758" cy="997758"/>
          </a:xfrm>
        </p:grpSpPr>
        <p:grpSp>
          <p:nvGrpSpPr>
            <p:cNvPr id="28" name="Group 10">
              <a:extLst>
                <a:ext uri="{FF2B5EF4-FFF2-40B4-BE49-F238E27FC236}">
                  <a16:creationId xmlns:a16="http://schemas.microsoft.com/office/drawing/2014/main" id="{1C1C94C3-D573-4D66-AB02-622E1F23DDF1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DEC50B48-32E3-473F-80C4-D4D2C9DFCE1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E992C008-FF8F-47CB-B9CC-8ED4829A1CC5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31" name="Group 9">
            <a:extLst>
              <a:ext uri="{FF2B5EF4-FFF2-40B4-BE49-F238E27FC236}">
                <a16:creationId xmlns:a16="http://schemas.microsoft.com/office/drawing/2014/main" id="{74548E51-5ACB-4291-90CC-F3D0CD8C98D8}"/>
              </a:ext>
            </a:extLst>
          </p:cNvPr>
          <p:cNvGrpSpPr/>
          <p:nvPr/>
        </p:nvGrpSpPr>
        <p:grpSpPr>
          <a:xfrm>
            <a:off x="8739624" y="5538747"/>
            <a:ext cx="498880" cy="498879"/>
            <a:chOff x="0" y="0"/>
            <a:chExt cx="997758" cy="997758"/>
          </a:xfrm>
        </p:grpSpPr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BF3DD1F1-02ED-40D4-921F-B868C630A914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9C1584B2-E042-41F7-AA31-03F965D071F8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4684CD3A-AA10-4F17-9105-C1704F08E589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 dirty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96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>
            <a:extLst>
              <a:ext uri="{FF2B5EF4-FFF2-40B4-BE49-F238E27FC236}">
                <a16:creationId xmlns:a16="http://schemas.microsoft.com/office/drawing/2014/main" id="{E1DAD16E-6E68-4F07-86B4-B1287AC0D08E}"/>
              </a:ext>
            </a:extLst>
          </p:cNvPr>
          <p:cNvSpPr/>
          <p:nvPr/>
        </p:nvSpPr>
        <p:spPr>
          <a:xfrm>
            <a:off x="3596964" y="1340382"/>
            <a:ext cx="5569615" cy="4172101"/>
          </a:xfrm>
          <a:prstGeom prst="homePlate">
            <a:avLst>
              <a:gd name="adj" fmla="val 14800"/>
            </a:avLst>
          </a:prstGeom>
          <a:solidFill>
            <a:schemeClr val="accent5"/>
          </a:solidFill>
          <a:ln w="111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CB0D98F-176D-4C96-8EB3-E9A947DFEB82}"/>
              </a:ext>
            </a:extLst>
          </p:cNvPr>
          <p:cNvSpPr txBox="1"/>
          <p:nvPr/>
        </p:nvSpPr>
        <p:spPr>
          <a:xfrm>
            <a:off x="4073042" y="2505670"/>
            <a:ext cx="404591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4333" b="1" dirty="0">
                <a:latin typeface="+mj-lt"/>
              </a:rPr>
              <a:t>Element 3:</a:t>
            </a:r>
            <a:r>
              <a:rPr lang="en-US" sz="4333" dirty="0">
                <a:latin typeface="+mj-lt"/>
              </a:rPr>
              <a:t> </a:t>
            </a:r>
          </a:p>
          <a:p>
            <a:pPr algn="ctr">
              <a:lnSpc>
                <a:spcPts val="4767"/>
              </a:lnSpc>
            </a:pPr>
            <a:r>
              <a:rPr lang="en-US" sz="4333" dirty="0">
                <a:latin typeface="+mj-lt"/>
              </a:rPr>
              <a:t>The third element.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B85D038-F27C-4F6E-9238-733C69FDB0B8}"/>
              </a:ext>
            </a:extLst>
          </p:cNvPr>
          <p:cNvSpPr txBox="1"/>
          <p:nvPr/>
        </p:nvSpPr>
        <p:spPr>
          <a:xfrm rot="21276430">
            <a:off x="1129395" y="1224107"/>
            <a:ext cx="2159059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spc="17" dirty="0">
                <a:solidFill>
                  <a:srgbClr val="000000"/>
                </a:solidFill>
              </a:rPr>
              <a:t>A brief quote/extract about this first element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3FDAB89-5F6F-4F96-A33C-B133D9574D16}"/>
              </a:ext>
            </a:extLst>
          </p:cNvPr>
          <p:cNvSpPr txBox="1"/>
          <p:nvPr/>
        </p:nvSpPr>
        <p:spPr>
          <a:xfrm rot="382997">
            <a:off x="9207857" y="4666749"/>
            <a:ext cx="2159059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spc="17" dirty="0">
                <a:solidFill>
                  <a:srgbClr val="000000"/>
                </a:solidFill>
              </a:rPr>
              <a:t>What is the key take out from this element?</a:t>
            </a:r>
          </a:p>
        </p:txBody>
      </p:sp>
    </p:spTree>
    <p:extLst>
      <p:ext uri="{BB962C8B-B14F-4D97-AF65-F5344CB8AC3E}">
        <p14:creationId xmlns:p14="http://schemas.microsoft.com/office/powerpoint/2010/main" val="353454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3710B8D-DC6F-438D-B592-DA5A8E80B321}"/>
              </a:ext>
            </a:extLst>
          </p:cNvPr>
          <p:cNvSpPr/>
          <p:nvPr/>
        </p:nvSpPr>
        <p:spPr>
          <a:xfrm>
            <a:off x="685800" y="3942774"/>
            <a:ext cx="10820400" cy="6351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15078E40-7C3D-45F5-8693-292690D1AF29}"/>
              </a:ext>
            </a:extLst>
          </p:cNvPr>
          <p:cNvGrpSpPr/>
          <p:nvPr/>
        </p:nvGrpSpPr>
        <p:grpSpPr>
          <a:xfrm>
            <a:off x="5070378" y="3737846"/>
            <a:ext cx="416785" cy="758009"/>
            <a:chOff x="0" y="0"/>
            <a:chExt cx="833569" cy="1516018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ED767FD2-E69E-4379-9215-4FCE7DF44989}"/>
                </a:ext>
              </a:extLst>
            </p:cNvPr>
            <p:cNvGrpSpPr/>
            <p:nvPr/>
          </p:nvGrpSpPr>
          <p:grpSpPr>
            <a:xfrm>
              <a:off x="0" y="0"/>
              <a:ext cx="833569" cy="833569"/>
              <a:chOff x="0" y="0"/>
              <a:chExt cx="6350000" cy="63500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E364A80-FAE4-420E-A917-9D841E17C00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sp>
        </p:grp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219EAABD-B215-450A-9BBE-8B193572ED02}"/>
                </a:ext>
              </a:extLst>
            </p:cNvPr>
            <p:cNvSpPr txBox="1"/>
            <p:nvPr/>
          </p:nvSpPr>
          <p:spPr>
            <a:xfrm>
              <a:off x="169990" y="107080"/>
              <a:ext cx="493591" cy="58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80" dirty="0">
                  <a:solidFill>
                    <a:srgbClr val="000000"/>
                  </a:solidFill>
                  <a:latin typeface="DM Sans Bold"/>
                </a:rPr>
                <a:t>3</a:t>
              </a:r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C25F51D9-9DE5-43C1-A070-61913E55D80D}"/>
                </a:ext>
              </a:extLst>
            </p:cNvPr>
            <p:cNvGrpSpPr/>
            <p:nvPr/>
          </p:nvGrpSpPr>
          <p:grpSpPr>
            <a:xfrm rot="5400000">
              <a:off x="75560" y="1102590"/>
              <a:ext cx="682449" cy="144408"/>
              <a:chOff x="0" y="0"/>
              <a:chExt cx="2028619" cy="42926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0A40DCF6-E579-4D58-9ACD-84E7815F7C61}"/>
                  </a:ext>
                </a:extLst>
              </p:cNvPr>
              <p:cNvSpPr/>
              <p:nvPr/>
            </p:nvSpPr>
            <p:spPr>
              <a:xfrm>
                <a:off x="0" y="-5080"/>
                <a:ext cx="202861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2028619" h="434340">
                    <a:moveTo>
                      <a:pt x="2010839" y="187960"/>
                    </a:moveTo>
                    <a:lnTo>
                      <a:pt x="1749219" y="11430"/>
                    </a:lnTo>
                    <a:cubicBezTo>
                      <a:pt x="1731439" y="0"/>
                      <a:pt x="1708579" y="3810"/>
                      <a:pt x="1695879" y="21590"/>
                    </a:cubicBezTo>
                    <a:cubicBezTo>
                      <a:pt x="1684449" y="39370"/>
                      <a:pt x="1688259" y="62230"/>
                      <a:pt x="1706039" y="74930"/>
                    </a:cubicBezTo>
                    <a:lnTo>
                      <a:pt x="186478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864789" y="257810"/>
                    </a:lnTo>
                    <a:lnTo>
                      <a:pt x="1706039" y="364490"/>
                    </a:lnTo>
                    <a:cubicBezTo>
                      <a:pt x="1688259" y="375920"/>
                      <a:pt x="1684449" y="400050"/>
                      <a:pt x="1695879" y="417830"/>
                    </a:cubicBezTo>
                    <a:cubicBezTo>
                      <a:pt x="1703499" y="429260"/>
                      <a:pt x="1714929" y="434340"/>
                      <a:pt x="1727629" y="434340"/>
                    </a:cubicBezTo>
                    <a:cubicBezTo>
                      <a:pt x="1735249" y="434340"/>
                      <a:pt x="1742869" y="431800"/>
                      <a:pt x="1749219" y="427990"/>
                    </a:cubicBezTo>
                    <a:lnTo>
                      <a:pt x="2012109" y="251460"/>
                    </a:lnTo>
                    <a:cubicBezTo>
                      <a:pt x="2022269" y="243840"/>
                      <a:pt x="2028619" y="232410"/>
                      <a:pt x="2028619" y="219710"/>
                    </a:cubicBezTo>
                    <a:cubicBezTo>
                      <a:pt x="2028619" y="207010"/>
                      <a:pt x="2022269" y="195580"/>
                      <a:pt x="2010839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EE5A92B6-0C4A-4DFA-A84D-11EE7BE27A5E}"/>
              </a:ext>
            </a:extLst>
          </p:cNvPr>
          <p:cNvGrpSpPr/>
          <p:nvPr/>
        </p:nvGrpSpPr>
        <p:grpSpPr>
          <a:xfrm>
            <a:off x="10302144" y="3402393"/>
            <a:ext cx="416785" cy="746467"/>
            <a:chOff x="0" y="0"/>
            <a:chExt cx="833569" cy="1492933"/>
          </a:xfrm>
        </p:grpSpPr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47C4BE7F-DBB5-4720-BB84-CA7B90FB424A}"/>
                </a:ext>
              </a:extLst>
            </p:cNvPr>
            <p:cNvGrpSpPr/>
            <p:nvPr/>
          </p:nvGrpSpPr>
          <p:grpSpPr>
            <a:xfrm rot="-10800000">
              <a:off x="0" y="659364"/>
              <a:ext cx="833569" cy="833569"/>
              <a:chOff x="0" y="0"/>
              <a:chExt cx="6350000" cy="6350000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A89A72E3-A13D-4CF1-B0ED-40092A599521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sp>
        </p:grp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C7AF5144-5411-40FC-ACB5-E20E4E310AD9}"/>
                </a:ext>
              </a:extLst>
            </p:cNvPr>
            <p:cNvSpPr txBox="1"/>
            <p:nvPr/>
          </p:nvSpPr>
          <p:spPr>
            <a:xfrm>
              <a:off x="169990" y="766446"/>
              <a:ext cx="493591" cy="58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80">
                  <a:solidFill>
                    <a:srgbClr val="000000"/>
                  </a:solidFill>
                  <a:latin typeface="DM Sans Bold"/>
                </a:rPr>
                <a:t>6</a:t>
              </a:r>
            </a:p>
          </p:txBody>
        </p: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90536B49-3F1E-4293-9A27-69078936A5B1}"/>
                </a:ext>
              </a:extLst>
            </p:cNvPr>
            <p:cNvGrpSpPr/>
            <p:nvPr/>
          </p:nvGrpSpPr>
          <p:grpSpPr>
            <a:xfrm rot="-5400000">
              <a:off x="75560" y="269021"/>
              <a:ext cx="682449" cy="144408"/>
              <a:chOff x="0" y="0"/>
              <a:chExt cx="2028619" cy="429260"/>
            </a:xfrm>
          </p:grpSpPr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2E837508-3A1C-493D-8F6A-3590D35796FD}"/>
                  </a:ext>
                </a:extLst>
              </p:cNvPr>
              <p:cNvSpPr/>
              <p:nvPr/>
            </p:nvSpPr>
            <p:spPr>
              <a:xfrm>
                <a:off x="0" y="-5080"/>
                <a:ext cx="202861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2028619" h="434340">
                    <a:moveTo>
                      <a:pt x="2010839" y="187960"/>
                    </a:moveTo>
                    <a:lnTo>
                      <a:pt x="1749219" y="11430"/>
                    </a:lnTo>
                    <a:cubicBezTo>
                      <a:pt x="1731439" y="0"/>
                      <a:pt x="1708579" y="3810"/>
                      <a:pt x="1695879" y="21590"/>
                    </a:cubicBezTo>
                    <a:cubicBezTo>
                      <a:pt x="1684449" y="39370"/>
                      <a:pt x="1688259" y="62230"/>
                      <a:pt x="1706039" y="74930"/>
                    </a:cubicBezTo>
                    <a:lnTo>
                      <a:pt x="186478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864789" y="257810"/>
                    </a:lnTo>
                    <a:lnTo>
                      <a:pt x="1706039" y="364490"/>
                    </a:lnTo>
                    <a:cubicBezTo>
                      <a:pt x="1688259" y="375920"/>
                      <a:pt x="1684449" y="400050"/>
                      <a:pt x="1695879" y="417830"/>
                    </a:cubicBezTo>
                    <a:cubicBezTo>
                      <a:pt x="1703499" y="429260"/>
                      <a:pt x="1714929" y="434340"/>
                      <a:pt x="1727629" y="434340"/>
                    </a:cubicBezTo>
                    <a:cubicBezTo>
                      <a:pt x="1735249" y="434340"/>
                      <a:pt x="1742869" y="431800"/>
                      <a:pt x="1749219" y="427990"/>
                    </a:cubicBezTo>
                    <a:lnTo>
                      <a:pt x="2012109" y="251460"/>
                    </a:lnTo>
                    <a:cubicBezTo>
                      <a:pt x="2022269" y="243840"/>
                      <a:pt x="2028619" y="232410"/>
                      <a:pt x="2028619" y="219710"/>
                    </a:cubicBezTo>
                    <a:cubicBezTo>
                      <a:pt x="2028619" y="207010"/>
                      <a:pt x="2022269" y="195580"/>
                      <a:pt x="2010839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4626A305-8EE6-43E6-9A75-8F1F98D4E098}"/>
              </a:ext>
            </a:extLst>
          </p:cNvPr>
          <p:cNvGrpSpPr/>
          <p:nvPr/>
        </p:nvGrpSpPr>
        <p:grpSpPr>
          <a:xfrm>
            <a:off x="1499441" y="3737846"/>
            <a:ext cx="416785" cy="758009"/>
            <a:chOff x="0" y="0"/>
            <a:chExt cx="833569" cy="1516018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93137595-3729-4DEC-9FBE-1E46D97EE46B}"/>
                </a:ext>
              </a:extLst>
            </p:cNvPr>
            <p:cNvGrpSpPr/>
            <p:nvPr/>
          </p:nvGrpSpPr>
          <p:grpSpPr>
            <a:xfrm>
              <a:off x="0" y="0"/>
              <a:ext cx="833569" cy="833569"/>
              <a:chOff x="0" y="0"/>
              <a:chExt cx="6350000" cy="6350000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1451181-E957-40EC-AC2F-CB752E8B02C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sp>
        </p:grp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91836CEE-BCEE-4AF9-85BD-C034C908BC96}"/>
                </a:ext>
              </a:extLst>
            </p:cNvPr>
            <p:cNvSpPr txBox="1"/>
            <p:nvPr/>
          </p:nvSpPr>
          <p:spPr>
            <a:xfrm>
              <a:off x="169990" y="107080"/>
              <a:ext cx="493591" cy="58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80" dirty="0">
                  <a:solidFill>
                    <a:srgbClr val="000000"/>
                  </a:solidFill>
                  <a:latin typeface="DM Sans Bold"/>
                </a:rPr>
                <a:t>1</a:t>
              </a:r>
            </a:p>
          </p:txBody>
        </p:sp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ADF9CB48-EA2A-4AE8-8E06-581E3993D7F2}"/>
                </a:ext>
              </a:extLst>
            </p:cNvPr>
            <p:cNvGrpSpPr/>
            <p:nvPr/>
          </p:nvGrpSpPr>
          <p:grpSpPr>
            <a:xfrm rot="5400000">
              <a:off x="75560" y="1102590"/>
              <a:ext cx="682449" cy="144408"/>
              <a:chOff x="0" y="0"/>
              <a:chExt cx="2028619" cy="429260"/>
            </a:xfrm>
          </p:grpSpPr>
          <p:sp>
            <p:nvSpPr>
              <p:cNvPr id="19" name="Freeform 23">
                <a:extLst>
                  <a:ext uri="{FF2B5EF4-FFF2-40B4-BE49-F238E27FC236}">
                    <a16:creationId xmlns:a16="http://schemas.microsoft.com/office/drawing/2014/main" id="{9BA8C5F7-C656-42F2-94C3-F3115CF5B20C}"/>
                  </a:ext>
                </a:extLst>
              </p:cNvPr>
              <p:cNvSpPr/>
              <p:nvPr/>
            </p:nvSpPr>
            <p:spPr>
              <a:xfrm>
                <a:off x="0" y="-5080"/>
                <a:ext cx="202861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2028619" h="434340">
                    <a:moveTo>
                      <a:pt x="2010839" y="187960"/>
                    </a:moveTo>
                    <a:lnTo>
                      <a:pt x="1749219" y="11430"/>
                    </a:lnTo>
                    <a:cubicBezTo>
                      <a:pt x="1731439" y="0"/>
                      <a:pt x="1708579" y="3810"/>
                      <a:pt x="1695879" y="21590"/>
                    </a:cubicBezTo>
                    <a:cubicBezTo>
                      <a:pt x="1684449" y="39370"/>
                      <a:pt x="1688259" y="62230"/>
                      <a:pt x="1706039" y="74930"/>
                    </a:cubicBezTo>
                    <a:lnTo>
                      <a:pt x="186478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864789" y="257810"/>
                    </a:lnTo>
                    <a:lnTo>
                      <a:pt x="1706039" y="364490"/>
                    </a:lnTo>
                    <a:cubicBezTo>
                      <a:pt x="1688259" y="375920"/>
                      <a:pt x="1684449" y="400050"/>
                      <a:pt x="1695879" y="417830"/>
                    </a:cubicBezTo>
                    <a:cubicBezTo>
                      <a:pt x="1703499" y="429260"/>
                      <a:pt x="1714929" y="434340"/>
                      <a:pt x="1727629" y="434340"/>
                    </a:cubicBezTo>
                    <a:cubicBezTo>
                      <a:pt x="1735249" y="434340"/>
                      <a:pt x="1742869" y="431800"/>
                      <a:pt x="1749219" y="427990"/>
                    </a:cubicBezTo>
                    <a:lnTo>
                      <a:pt x="2012109" y="251460"/>
                    </a:lnTo>
                    <a:cubicBezTo>
                      <a:pt x="2022269" y="243840"/>
                      <a:pt x="2028619" y="232410"/>
                      <a:pt x="2028619" y="219710"/>
                    </a:cubicBezTo>
                    <a:cubicBezTo>
                      <a:pt x="2028619" y="207010"/>
                      <a:pt x="2022269" y="195580"/>
                      <a:pt x="2010839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A8DA2CD6-F597-4001-90CF-287BE7AAE6A2}"/>
              </a:ext>
            </a:extLst>
          </p:cNvPr>
          <p:cNvGrpSpPr/>
          <p:nvPr/>
        </p:nvGrpSpPr>
        <p:grpSpPr>
          <a:xfrm>
            <a:off x="3409549" y="3408165"/>
            <a:ext cx="416785" cy="746467"/>
            <a:chOff x="0" y="0"/>
            <a:chExt cx="833569" cy="1492933"/>
          </a:xfrm>
        </p:grpSpPr>
        <p:grpSp>
          <p:nvGrpSpPr>
            <p:cNvPr id="22" name="Group 31">
              <a:extLst>
                <a:ext uri="{FF2B5EF4-FFF2-40B4-BE49-F238E27FC236}">
                  <a16:creationId xmlns:a16="http://schemas.microsoft.com/office/drawing/2014/main" id="{E6EBD032-22D8-4CE6-AF76-10174025E6BA}"/>
                </a:ext>
              </a:extLst>
            </p:cNvPr>
            <p:cNvGrpSpPr/>
            <p:nvPr/>
          </p:nvGrpSpPr>
          <p:grpSpPr>
            <a:xfrm rot="-10800000">
              <a:off x="0" y="659364"/>
              <a:ext cx="833569" cy="833569"/>
              <a:chOff x="0" y="0"/>
              <a:chExt cx="6350000" cy="6350000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BFA4BCC7-2CFF-45EE-A0CC-9F14F7F502CE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sp>
        </p:grp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B8D03F85-828B-451D-BB79-5BE6F0BDACBC}"/>
                </a:ext>
              </a:extLst>
            </p:cNvPr>
            <p:cNvSpPr txBox="1"/>
            <p:nvPr/>
          </p:nvSpPr>
          <p:spPr>
            <a:xfrm>
              <a:off x="169990" y="766446"/>
              <a:ext cx="493591" cy="58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80" dirty="0">
                  <a:solidFill>
                    <a:srgbClr val="000000"/>
                  </a:solidFill>
                  <a:latin typeface="DM Sans Bold"/>
                </a:rPr>
                <a:t>2</a:t>
              </a:r>
            </a:p>
          </p:txBody>
        </p:sp>
        <p:grpSp>
          <p:nvGrpSpPr>
            <p:cNvPr id="24" name="Group 34">
              <a:extLst>
                <a:ext uri="{FF2B5EF4-FFF2-40B4-BE49-F238E27FC236}">
                  <a16:creationId xmlns:a16="http://schemas.microsoft.com/office/drawing/2014/main" id="{A3EDA100-9658-4BC6-BB74-71479EC19DA8}"/>
                </a:ext>
              </a:extLst>
            </p:cNvPr>
            <p:cNvGrpSpPr/>
            <p:nvPr/>
          </p:nvGrpSpPr>
          <p:grpSpPr>
            <a:xfrm rot="-5400000">
              <a:off x="75560" y="269021"/>
              <a:ext cx="682449" cy="144408"/>
              <a:chOff x="0" y="0"/>
              <a:chExt cx="2028619" cy="429260"/>
            </a:xfrm>
          </p:grpSpPr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2B15606D-FFB1-4DE1-ADC1-5A5DAE1E9859}"/>
                  </a:ext>
                </a:extLst>
              </p:cNvPr>
              <p:cNvSpPr/>
              <p:nvPr/>
            </p:nvSpPr>
            <p:spPr>
              <a:xfrm>
                <a:off x="0" y="-5080"/>
                <a:ext cx="202861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2028619" h="434340">
                    <a:moveTo>
                      <a:pt x="2010839" y="187960"/>
                    </a:moveTo>
                    <a:lnTo>
                      <a:pt x="1749219" y="11430"/>
                    </a:lnTo>
                    <a:cubicBezTo>
                      <a:pt x="1731439" y="0"/>
                      <a:pt x="1708579" y="3810"/>
                      <a:pt x="1695879" y="21590"/>
                    </a:cubicBezTo>
                    <a:cubicBezTo>
                      <a:pt x="1684449" y="39370"/>
                      <a:pt x="1688259" y="62230"/>
                      <a:pt x="1706039" y="74930"/>
                    </a:cubicBezTo>
                    <a:lnTo>
                      <a:pt x="186478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864789" y="257810"/>
                    </a:lnTo>
                    <a:lnTo>
                      <a:pt x="1706039" y="364490"/>
                    </a:lnTo>
                    <a:cubicBezTo>
                      <a:pt x="1688259" y="375920"/>
                      <a:pt x="1684449" y="400050"/>
                      <a:pt x="1695879" y="417830"/>
                    </a:cubicBezTo>
                    <a:cubicBezTo>
                      <a:pt x="1703499" y="429260"/>
                      <a:pt x="1714929" y="434340"/>
                      <a:pt x="1727629" y="434340"/>
                    </a:cubicBezTo>
                    <a:cubicBezTo>
                      <a:pt x="1735249" y="434340"/>
                      <a:pt x="1742869" y="431800"/>
                      <a:pt x="1749219" y="427990"/>
                    </a:cubicBezTo>
                    <a:lnTo>
                      <a:pt x="2012109" y="251460"/>
                    </a:lnTo>
                    <a:cubicBezTo>
                      <a:pt x="2022269" y="243840"/>
                      <a:pt x="2028619" y="232410"/>
                      <a:pt x="2028619" y="219710"/>
                    </a:cubicBezTo>
                    <a:cubicBezTo>
                      <a:pt x="2028619" y="207010"/>
                      <a:pt x="2022269" y="195580"/>
                      <a:pt x="2010839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27" name="Group 54">
            <a:extLst>
              <a:ext uri="{FF2B5EF4-FFF2-40B4-BE49-F238E27FC236}">
                <a16:creationId xmlns:a16="http://schemas.microsoft.com/office/drawing/2014/main" id="{A549202A-D005-4906-AE76-E37103E97B38}"/>
              </a:ext>
            </a:extLst>
          </p:cNvPr>
          <p:cNvGrpSpPr/>
          <p:nvPr/>
        </p:nvGrpSpPr>
        <p:grpSpPr>
          <a:xfrm>
            <a:off x="6731206" y="3408165"/>
            <a:ext cx="416785" cy="746467"/>
            <a:chOff x="0" y="0"/>
            <a:chExt cx="833569" cy="1492933"/>
          </a:xfrm>
        </p:grpSpPr>
        <p:grpSp>
          <p:nvGrpSpPr>
            <p:cNvPr id="28" name="Group 55">
              <a:extLst>
                <a:ext uri="{FF2B5EF4-FFF2-40B4-BE49-F238E27FC236}">
                  <a16:creationId xmlns:a16="http://schemas.microsoft.com/office/drawing/2014/main" id="{E683B406-6E0C-493D-A326-801BCE7E897B}"/>
                </a:ext>
              </a:extLst>
            </p:cNvPr>
            <p:cNvGrpSpPr/>
            <p:nvPr/>
          </p:nvGrpSpPr>
          <p:grpSpPr>
            <a:xfrm rot="-10800000">
              <a:off x="0" y="659364"/>
              <a:ext cx="833569" cy="833569"/>
              <a:chOff x="0" y="0"/>
              <a:chExt cx="6350000" cy="6350000"/>
            </a:xfrm>
          </p:grpSpPr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2676E460-D036-4F54-BC71-25C87AF4D2C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sp>
        </p:grpSp>
        <p:sp>
          <p:nvSpPr>
            <p:cNvPr id="29" name="TextBox 57">
              <a:extLst>
                <a:ext uri="{FF2B5EF4-FFF2-40B4-BE49-F238E27FC236}">
                  <a16:creationId xmlns:a16="http://schemas.microsoft.com/office/drawing/2014/main" id="{9B54D69F-4CAF-407D-B359-556C7CFE4998}"/>
                </a:ext>
              </a:extLst>
            </p:cNvPr>
            <p:cNvSpPr txBox="1"/>
            <p:nvPr/>
          </p:nvSpPr>
          <p:spPr>
            <a:xfrm>
              <a:off x="169990" y="766446"/>
              <a:ext cx="493591" cy="58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80" dirty="0">
                  <a:solidFill>
                    <a:srgbClr val="000000"/>
                  </a:solidFill>
                  <a:latin typeface="DM Sans Bold"/>
                </a:rPr>
                <a:t>4</a:t>
              </a:r>
            </a:p>
          </p:txBody>
        </p:sp>
        <p:grpSp>
          <p:nvGrpSpPr>
            <p:cNvPr id="30" name="Group 58">
              <a:extLst>
                <a:ext uri="{FF2B5EF4-FFF2-40B4-BE49-F238E27FC236}">
                  <a16:creationId xmlns:a16="http://schemas.microsoft.com/office/drawing/2014/main" id="{E08EE4B6-6B83-47E1-A7BF-7A5AF35447C5}"/>
                </a:ext>
              </a:extLst>
            </p:cNvPr>
            <p:cNvGrpSpPr/>
            <p:nvPr/>
          </p:nvGrpSpPr>
          <p:grpSpPr>
            <a:xfrm rot="-5400000">
              <a:off x="75560" y="269021"/>
              <a:ext cx="682449" cy="144408"/>
              <a:chOff x="0" y="0"/>
              <a:chExt cx="2028619" cy="429260"/>
            </a:xfrm>
          </p:grpSpPr>
          <p:sp>
            <p:nvSpPr>
              <p:cNvPr id="31" name="Freeform 59">
                <a:extLst>
                  <a:ext uri="{FF2B5EF4-FFF2-40B4-BE49-F238E27FC236}">
                    <a16:creationId xmlns:a16="http://schemas.microsoft.com/office/drawing/2014/main" id="{4904F2CC-140D-489D-AE84-2D3A1F042A25}"/>
                  </a:ext>
                </a:extLst>
              </p:cNvPr>
              <p:cNvSpPr/>
              <p:nvPr/>
            </p:nvSpPr>
            <p:spPr>
              <a:xfrm>
                <a:off x="0" y="-5080"/>
                <a:ext cx="202861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2028619" h="434340">
                    <a:moveTo>
                      <a:pt x="2010839" y="187960"/>
                    </a:moveTo>
                    <a:lnTo>
                      <a:pt x="1749219" y="11430"/>
                    </a:lnTo>
                    <a:cubicBezTo>
                      <a:pt x="1731439" y="0"/>
                      <a:pt x="1708579" y="3810"/>
                      <a:pt x="1695879" y="21590"/>
                    </a:cubicBezTo>
                    <a:cubicBezTo>
                      <a:pt x="1684449" y="39370"/>
                      <a:pt x="1688259" y="62230"/>
                      <a:pt x="1706039" y="74930"/>
                    </a:cubicBezTo>
                    <a:lnTo>
                      <a:pt x="186478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864789" y="257810"/>
                    </a:lnTo>
                    <a:lnTo>
                      <a:pt x="1706039" y="364490"/>
                    </a:lnTo>
                    <a:cubicBezTo>
                      <a:pt x="1688259" y="375920"/>
                      <a:pt x="1684449" y="400050"/>
                      <a:pt x="1695879" y="417830"/>
                    </a:cubicBezTo>
                    <a:cubicBezTo>
                      <a:pt x="1703499" y="429260"/>
                      <a:pt x="1714929" y="434340"/>
                      <a:pt x="1727629" y="434340"/>
                    </a:cubicBezTo>
                    <a:cubicBezTo>
                      <a:pt x="1735249" y="434340"/>
                      <a:pt x="1742869" y="431800"/>
                      <a:pt x="1749219" y="427990"/>
                    </a:cubicBezTo>
                    <a:lnTo>
                      <a:pt x="2012109" y="251460"/>
                    </a:lnTo>
                    <a:cubicBezTo>
                      <a:pt x="2022269" y="243840"/>
                      <a:pt x="2028619" y="232410"/>
                      <a:pt x="2028619" y="219710"/>
                    </a:cubicBezTo>
                    <a:cubicBezTo>
                      <a:pt x="2028619" y="207010"/>
                      <a:pt x="2022269" y="195580"/>
                      <a:pt x="2010839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33" name="Group 78">
            <a:extLst>
              <a:ext uri="{FF2B5EF4-FFF2-40B4-BE49-F238E27FC236}">
                <a16:creationId xmlns:a16="http://schemas.microsoft.com/office/drawing/2014/main" id="{E853A183-ECBF-4989-9A76-1D520E88E000}"/>
              </a:ext>
            </a:extLst>
          </p:cNvPr>
          <p:cNvGrpSpPr/>
          <p:nvPr/>
        </p:nvGrpSpPr>
        <p:grpSpPr>
          <a:xfrm>
            <a:off x="8641314" y="3732075"/>
            <a:ext cx="416785" cy="758009"/>
            <a:chOff x="0" y="0"/>
            <a:chExt cx="833569" cy="1516018"/>
          </a:xfrm>
        </p:grpSpPr>
        <p:grpSp>
          <p:nvGrpSpPr>
            <p:cNvPr id="34" name="Group 79">
              <a:extLst>
                <a:ext uri="{FF2B5EF4-FFF2-40B4-BE49-F238E27FC236}">
                  <a16:creationId xmlns:a16="http://schemas.microsoft.com/office/drawing/2014/main" id="{D4891E3B-8944-4325-A2E7-7861FE4CF763}"/>
                </a:ext>
              </a:extLst>
            </p:cNvPr>
            <p:cNvGrpSpPr/>
            <p:nvPr/>
          </p:nvGrpSpPr>
          <p:grpSpPr>
            <a:xfrm>
              <a:off x="0" y="0"/>
              <a:ext cx="833569" cy="833569"/>
              <a:chOff x="0" y="0"/>
              <a:chExt cx="6350000" cy="6350000"/>
            </a:xfrm>
          </p:grpSpPr>
          <p:sp>
            <p:nvSpPr>
              <p:cNvPr id="38" name="Freeform 80">
                <a:extLst>
                  <a:ext uri="{FF2B5EF4-FFF2-40B4-BE49-F238E27FC236}">
                    <a16:creationId xmlns:a16="http://schemas.microsoft.com/office/drawing/2014/main" id="{DBED6DA0-5384-4803-9630-EDD6D2B4BACD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</p:sp>
        </p:grpSp>
        <p:sp>
          <p:nvSpPr>
            <p:cNvPr id="35" name="TextBox 81">
              <a:extLst>
                <a:ext uri="{FF2B5EF4-FFF2-40B4-BE49-F238E27FC236}">
                  <a16:creationId xmlns:a16="http://schemas.microsoft.com/office/drawing/2014/main" id="{3B75DE40-DDBF-46C8-AF2A-163DE834A8A5}"/>
                </a:ext>
              </a:extLst>
            </p:cNvPr>
            <p:cNvSpPr txBox="1"/>
            <p:nvPr/>
          </p:nvSpPr>
          <p:spPr>
            <a:xfrm>
              <a:off x="169990" y="107080"/>
              <a:ext cx="493591" cy="58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80" dirty="0">
                  <a:solidFill>
                    <a:srgbClr val="000000"/>
                  </a:solidFill>
                  <a:latin typeface="DM Sans Bold"/>
                </a:rPr>
                <a:t>5</a:t>
              </a:r>
            </a:p>
          </p:txBody>
        </p:sp>
        <p:grpSp>
          <p:nvGrpSpPr>
            <p:cNvPr id="36" name="Group 82">
              <a:extLst>
                <a:ext uri="{FF2B5EF4-FFF2-40B4-BE49-F238E27FC236}">
                  <a16:creationId xmlns:a16="http://schemas.microsoft.com/office/drawing/2014/main" id="{BEB0AB53-0A9C-4670-A7EF-5CDCE7DAB79D}"/>
                </a:ext>
              </a:extLst>
            </p:cNvPr>
            <p:cNvGrpSpPr/>
            <p:nvPr/>
          </p:nvGrpSpPr>
          <p:grpSpPr>
            <a:xfrm rot="5400000">
              <a:off x="75560" y="1102590"/>
              <a:ext cx="682449" cy="144408"/>
              <a:chOff x="0" y="0"/>
              <a:chExt cx="2028619" cy="429260"/>
            </a:xfrm>
          </p:grpSpPr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7F688F6E-2972-44D1-8B95-DC4AE9C3B938}"/>
                  </a:ext>
                </a:extLst>
              </p:cNvPr>
              <p:cNvSpPr/>
              <p:nvPr/>
            </p:nvSpPr>
            <p:spPr>
              <a:xfrm>
                <a:off x="0" y="-5080"/>
                <a:ext cx="202861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2028619" h="434340">
                    <a:moveTo>
                      <a:pt x="2010839" y="187960"/>
                    </a:moveTo>
                    <a:lnTo>
                      <a:pt x="1749219" y="11430"/>
                    </a:lnTo>
                    <a:cubicBezTo>
                      <a:pt x="1731439" y="0"/>
                      <a:pt x="1708579" y="3810"/>
                      <a:pt x="1695879" y="21590"/>
                    </a:cubicBezTo>
                    <a:cubicBezTo>
                      <a:pt x="1684449" y="39370"/>
                      <a:pt x="1688259" y="62230"/>
                      <a:pt x="1706039" y="74930"/>
                    </a:cubicBezTo>
                    <a:lnTo>
                      <a:pt x="1864789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864789" y="257810"/>
                    </a:lnTo>
                    <a:lnTo>
                      <a:pt x="1706039" y="364490"/>
                    </a:lnTo>
                    <a:cubicBezTo>
                      <a:pt x="1688259" y="375920"/>
                      <a:pt x="1684449" y="400050"/>
                      <a:pt x="1695879" y="417830"/>
                    </a:cubicBezTo>
                    <a:cubicBezTo>
                      <a:pt x="1703499" y="429260"/>
                      <a:pt x="1714929" y="434340"/>
                      <a:pt x="1727629" y="434340"/>
                    </a:cubicBezTo>
                    <a:cubicBezTo>
                      <a:pt x="1735249" y="434340"/>
                      <a:pt x="1742869" y="431800"/>
                      <a:pt x="1749219" y="427990"/>
                    </a:cubicBezTo>
                    <a:lnTo>
                      <a:pt x="2012109" y="251460"/>
                    </a:lnTo>
                    <a:cubicBezTo>
                      <a:pt x="2022269" y="243840"/>
                      <a:pt x="2028619" y="232410"/>
                      <a:pt x="2028619" y="219710"/>
                    </a:cubicBezTo>
                    <a:cubicBezTo>
                      <a:pt x="2028619" y="207010"/>
                      <a:pt x="2022269" y="195580"/>
                      <a:pt x="2010839" y="18796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E116C1-8F5F-4871-895D-CC6D77755351}"/>
              </a:ext>
            </a:extLst>
          </p:cNvPr>
          <p:cNvGrpSpPr/>
          <p:nvPr/>
        </p:nvGrpSpPr>
        <p:grpSpPr>
          <a:xfrm>
            <a:off x="2810711" y="1753398"/>
            <a:ext cx="1861258" cy="1489926"/>
            <a:chOff x="803446" y="4565040"/>
            <a:chExt cx="1861258" cy="1489926"/>
          </a:xfrm>
        </p:grpSpPr>
        <p:sp>
          <p:nvSpPr>
            <p:cNvPr id="44" name="Rectangle: Folded Corner 43">
              <a:extLst>
                <a:ext uri="{FF2B5EF4-FFF2-40B4-BE49-F238E27FC236}">
                  <a16:creationId xmlns:a16="http://schemas.microsoft.com/office/drawing/2014/main" id="{15D1EA51-56E3-4928-84F3-FF2C0F82BA09}"/>
                </a:ext>
              </a:extLst>
            </p:cNvPr>
            <p:cNvSpPr/>
            <p:nvPr/>
          </p:nvSpPr>
          <p:spPr>
            <a:xfrm>
              <a:off x="803446" y="4659747"/>
              <a:ext cx="1861258" cy="1395219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287EA7-0CDA-46EC-A3C0-900D14973828}"/>
                </a:ext>
              </a:extLst>
            </p:cNvPr>
            <p:cNvSpPr txBox="1"/>
            <p:nvPr/>
          </p:nvSpPr>
          <p:spPr>
            <a:xfrm>
              <a:off x="921429" y="4959380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Some thing about this point in time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9BE9A6-2EA9-495F-AD43-EEEC8084E9AF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12F36A4-C888-4071-8750-C28A6068C852}"/>
              </a:ext>
            </a:extLst>
          </p:cNvPr>
          <p:cNvGrpSpPr/>
          <p:nvPr/>
        </p:nvGrpSpPr>
        <p:grpSpPr>
          <a:xfrm>
            <a:off x="6008542" y="1753398"/>
            <a:ext cx="1861258" cy="1489926"/>
            <a:chOff x="803446" y="4565040"/>
            <a:chExt cx="1861258" cy="1489926"/>
          </a:xfrm>
        </p:grpSpPr>
        <p:sp>
          <p:nvSpPr>
            <p:cNvPr id="64" name="Rectangle: Folded Corner 63">
              <a:extLst>
                <a:ext uri="{FF2B5EF4-FFF2-40B4-BE49-F238E27FC236}">
                  <a16:creationId xmlns:a16="http://schemas.microsoft.com/office/drawing/2014/main" id="{8282FBD4-15ED-47DD-AE10-8FC22870DF2C}"/>
                </a:ext>
              </a:extLst>
            </p:cNvPr>
            <p:cNvSpPr/>
            <p:nvPr/>
          </p:nvSpPr>
          <p:spPr>
            <a:xfrm>
              <a:off x="803446" y="4659747"/>
              <a:ext cx="1861258" cy="1395219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95DB048-A6F6-4013-9BE8-DBBB8DA5C095}"/>
                </a:ext>
              </a:extLst>
            </p:cNvPr>
            <p:cNvSpPr txBox="1"/>
            <p:nvPr/>
          </p:nvSpPr>
          <p:spPr>
            <a:xfrm>
              <a:off x="921429" y="4959380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Some thing about this point in time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477BDFD-FA25-4E6D-872D-52378A3FD86E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70D8B7-06A8-4588-8406-C346DC864CC9}"/>
              </a:ext>
            </a:extLst>
          </p:cNvPr>
          <p:cNvGrpSpPr/>
          <p:nvPr/>
        </p:nvGrpSpPr>
        <p:grpSpPr>
          <a:xfrm>
            <a:off x="9579480" y="1753398"/>
            <a:ext cx="1861258" cy="1489926"/>
            <a:chOff x="803446" y="4565040"/>
            <a:chExt cx="1861258" cy="1489926"/>
          </a:xfrm>
        </p:grpSpPr>
        <p:sp>
          <p:nvSpPr>
            <p:cNvPr id="68" name="Rectangle: Folded Corner 67">
              <a:extLst>
                <a:ext uri="{FF2B5EF4-FFF2-40B4-BE49-F238E27FC236}">
                  <a16:creationId xmlns:a16="http://schemas.microsoft.com/office/drawing/2014/main" id="{B7D44420-794E-4786-8183-C8548A7DC3C6}"/>
                </a:ext>
              </a:extLst>
            </p:cNvPr>
            <p:cNvSpPr/>
            <p:nvPr/>
          </p:nvSpPr>
          <p:spPr>
            <a:xfrm>
              <a:off x="803446" y="4659747"/>
              <a:ext cx="1861258" cy="1395219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169A79E-DDA4-4E57-A8DD-3FCA50152974}"/>
                </a:ext>
              </a:extLst>
            </p:cNvPr>
            <p:cNvSpPr txBox="1"/>
            <p:nvPr/>
          </p:nvSpPr>
          <p:spPr>
            <a:xfrm>
              <a:off x="921429" y="4959380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Some thing about this point in time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E383B51-4F33-4D2C-BE0D-AAB1E7CE1EEE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56D231D-F408-413C-93A2-CCB70A3D1DEF}"/>
              </a:ext>
            </a:extLst>
          </p:cNvPr>
          <p:cNvGrpSpPr/>
          <p:nvPr/>
        </p:nvGrpSpPr>
        <p:grpSpPr>
          <a:xfrm>
            <a:off x="7919077" y="4848310"/>
            <a:ext cx="1861258" cy="1489926"/>
            <a:chOff x="803446" y="4565040"/>
            <a:chExt cx="1861258" cy="1489926"/>
          </a:xfrm>
        </p:grpSpPr>
        <p:sp>
          <p:nvSpPr>
            <p:cNvPr id="72" name="Rectangle: Folded Corner 71">
              <a:extLst>
                <a:ext uri="{FF2B5EF4-FFF2-40B4-BE49-F238E27FC236}">
                  <a16:creationId xmlns:a16="http://schemas.microsoft.com/office/drawing/2014/main" id="{83E9819C-E576-4919-9B2D-59DC45850FA0}"/>
                </a:ext>
              </a:extLst>
            </p:cNvPr>
            <p:cNvSpPr/>
            <p:nvPr/>
          </p:nvSpPr>
          <p:spPr>
            <a:xfrm>
              <a:off x="803446" y="4659747"/>
              <a:ext cx="1861258" cy="1395219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3AC24A1-5686-45FB-A91C-0F0D2C754D15}"/>
                </a:ext>
              </a:extLst>
            </p:cNvPr>
            <p:cNvSpPr txBox="1"/>
            <p:nvPr/>
          </p:nvSpPr>
          <p:spPr>
            <a:xfrm>
              <a:off x="921429" y="4959380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Some thing about this point in time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7020BE0-FEDC-4041-B17A-D38DF2B6DA7D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048D9B7-292D-456F-BAB4-8E9F9A84BBA7}"/>
              </a:ext>
            </a:extLst>
          </p:cNvPr>
          <p:cNvGrpSpPr/>
          <p:nvPr/>
        </p:nvGrpSpPr>
        <p:grpSpPr>
          <a:xfrm>
            <a:off x="4348141" y="4848310"/>
            <a:ext cx="1861258" cy="1489926"/>
            <a:chOff x="803446" y="4565040"/>
            <a:chExt cx="1861258" cy="1489926"/>
          </a:xfrm>
        </p:grpSpPr>
        <p:sp>
          <p:nvSpPr>
            <p:cNvPr id="76" name="Rectangle: Folded Corner 75">
              <a:extLst>
                <a:ext uri="{FF2B5EF4-FFF2-40B4-BE49-F238E27FC236}">
                  <a16:creationId xmlns:a16="http://schemas.microsoft.com/office/drawing/2014/main" id="{EE069AEE-5A56-4148-8088-7E5A5C4214BD}"/>
                </a:ext>
              </a:extLst>
            </p:cNvPr>
            <p:cNvSpPr/>
            <p:nvPr/>
          </p:nvSpPr>
          <p:spPr>
            <a:xfrm>
              <a:off x="803446" y="4659747"/>
              <a:ext cx="1861258" cy="1395219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AC7369-EDDC-4C90-BB74-F62CA85ADB83}"/>
                </a:ext>
              </a:extLst>
            </p:cNvPr>
            <p:cNvSpPr txBox="1"/>
            <p:nvPr/>
          </p:nvSpPr>
          <p:spPr>
            <a:xfrm>
              <a:off x="921429" y="4959380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Some thing about this point in time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585375E-2C1B-46FA-B055-E50C17B7870C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591EE64-0FB7-47C6-A08C-414EFF21F7F6}"/>
              </a:ext>
            </a:extLst>
          </p:cNvPr>
          <p:cNvGrpSpPr/>
          <p:nvPr/>
        </p:nvGrpSpPr>
        <p:grpSpPr>
          <a:xfrm>
            <a:off x="777204" y="4848310"/>
            <a:ext cx="1861258" cy="1489926"/>
            <a:chOff x="803446" y="4565040"/>
            <a:chExt cx="1861258" cy="1489926"/>
          </a:xfrm>
        </p:grpSpPr>
        <p:sp>
          <p:nvSpPr>
            <p:cNvPr id="80" name="Rectangle: Folded Corner 79">
              <a:extLst>
                <a:ext uri="{FF2B5EF4-FFF2-40B4-BE49-F238E27FC236}">
                  <a16:creationId xmlns:a16="http://schemas.microsoft.com/office/drawing/2014/main" id="{99E31220-271D-42FF-A275-D231F8484B2C}"/>
                </a:ext>
              </a:extLst>
            </p:cNvPr>
            <p:cNvSpPr/>
            <p:nvPr/>
          </p:nvSpPr>
          <p:spPr>
            <a:xfrm>
              <a:off x="803446" y="4659747"/>
              <a:ext cx="1861258" cy="1395219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E1DEDC5-C371-4378-A823-949E3217438C}"/>
                </a:ext>
              </a:extLst>
            </p:cNvPr>
            <p:cNvSpPr txBox="1"/>
            <p:nvPr/>
          </p:nvSpPr>
          <p:spPr>
            <a:xfrm>
              <a:off x="921429" y="4959380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Some thing about this point in time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DF34CD8-395D-4F66-8B31-DB234DAA4238}"/>
                </a:ext>
              </a:extLst>
            </p:cNvPr>
            <p:cNvSpPr/>
            <p:nvPr/>
          </p:nvSpPr>
          <p:spPr>
            <a:xfrm>
              <a:off x="1039413" y="4565040"/>
              <a:ext cx="365159" cy="18941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itle 83">
            <a:extLst>
              <a:ext uri="{FF2B5EF4-FFF2-40B4-BE49-F238E27FC236}">
                <a16:creationId xmlns:a16="http://schemas.microsoft.com/office/drawing/2014/main" id="{8F5D3773-BEE8-4729-86B9-60907F01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106"/>
          </a:xfrm>
        </p:spPr>
        <p:txBody>
          <a:bodyPr/>
          <a:lstStyle/>
          <a:p>
            <a:r>
              <a:rPr lang="en-US" dirty="0"/>
              <a:t>Element 3: The timeline</a:t>
            </a:r>
          </a:p>
        </p:txBody>
      </p:sp>
    </p:spTree>
    <p:extLst>
      <p:ext uri="{BB962C8B-B14F-4D97-AF65-F5344CB8AC3E}">
        <p14:creationId xmlns:p14="http://schemas.microsoft.com/office/powerpoint/2010/main" val="107907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>
            <a:extLst>
              <a:ext uri="{FF2B5EF4-FFF2-40B4-BE49-F238E27FC236}">
                <a16:creationId xmlns:a16="http://schemas.microsoft.com/office/drawing/2014/main" id="{E1DAD16E-6E68-4F07-86B4-B1287AC0D08E}"/>
              </a:ext>
            </a:extLst>
          </p:cNvPr>
          <p:cNvSpPr/>
          <p:nvPr/>
        </p:nvSpPr>
        <p:spPr>
          <a:xfrm flipH="1">
            <a:off x="3761874" y="1680547"/>
            <a:ext cx="4668252" cy="3496906"/>
          </a:xfrm>
          <a:prstGeom prst="foldedCorner">
            <a:avLst>
              <a:gd name="adj" fmla="val 6705"/>
            </a:avLst>
          </a:prstGeom>
          <a:solidFill>
            <a:schemeClr val="accent5"/>
          </a:solidFill>
          <a:ln w="111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CB0D98F-176D-4C96-8EB3-E9A947DFEB82}"/>
              </a:ext>
            </a:extLst>
          </p:cNvPr>
          <p:cNvSpPr txBox="1"/>
          <p:nvPr/>
        </p:nvSpPr>
        <p:spPr>
          <a:xfrm>
            <a:off x="4073042" y="2505670"/>
            <a:ext cx="4045917" cy="185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4333" b="1" dirty="0">
                <a:latin typeface="+mj-lt"/>
              </a:rPr>
              <a:t>Element 4:</a:t>
            </a:r>
            <a:r>
              <a:rPr lang="en-US" sz="4333" dirty="0">
                <a:latin typeface="+mj-lt"/>
              </a:rPr>
              <a:t> </a:t>
            </a:r>
          </a:p>
          <a:p>
            <a:pPr algn="ctr">
              <a:lnSpc>
                <a:spcPts val="4767"/>
              </a:lnSpc>
            </a:pPr>
            <a:r>
              <a:rPr lang="en-US" sz="4333" dirty="0">
                <a:latin typeface="+mj-lt"/>
              </a:rPr>
              <a:t>The fourth element.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7BFFB0-0549-43B2-AE41-2E0E42E9C8C5}"/>
              </a:ext>
            </a:extLst>
          </p:cNvPr>
          <p:cNvCxnSpPr>
            <a:cxnSpLocks/>
          </p:cNvCxnSpPr>
          <p:nvPr/>
        </p:nvCxnSpPr>
        <p:spPr>
          <a:xfrm flipV="1">
            <a:off x="8430126" y="1680547"/>
            <a:ext cx="1009438" cy="47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FC0B72-1621-41B0-9F13-82CA8EB96943}"/>
              </a:ext>
            </a:extLst>
          </p:cNvPr>
          <p:cNvCxnSpPr>
            <a:cxnSpLocks/>
          </p:cNvCxnSpPr>
          <p:nvPr/>
        </p:nvCxnSpPr>
        <p:spPr>
          <a:xfrm>
            <a:off x="8430126" y="4004871"/>
            <a:ext cx="889365" cy="38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B1736A-BA89-4F72-A348-F7E9C27E6C29}"/>
              </a:ext>
            </a:extLst>
          </p:cNvPr>
          <p:cNvCxnSpPr>
            <a:cxnSpLocks/>
          </p:cNvCxnSpPr>
          <p:nvPr/>
        </p:nvCxnSpPr>
        <p:spPr>
          <a:xfrm flipH="1" flipV="1">
            <a:off x="2759825" y="1846802"/>
            <a:ext cx="1009438" cy="47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208C01-3157-44A4-AE25-D4DB6D14497B}"/>
              </a:ext>
            </a:extLst>
          </p:cNvPr>
          <p:cNvCxnSpPr>
            <a:cxnSpLocks/>
          </p:cNvCxnSpPr>
          <p:nvPr/>
        </p:nvCxnSpPr>
        <p:spPr>
          <a:xfrm flipH="1">
            <a:off x="2751415" y="4198834"/>
            <a:ext cx="1002048" cy="36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D4824-B906-4B57-8329-18F446E94CD2}"/>
              </a:ext>
            </a:extLst>
          </p:cNvPr>
          <p:cNvGrpSpPr/>
          <p:nvPr/>
        </p:nvGrpSpPr>
        <p:grpSpPr>
          <a:xfrm>
            <a:off x="725058" y="795868"/>
            <a:ext cx="1795695" cy="1769357"/>
            <a:chOff x="8773838" y="3936605"/>
            <a:chExt cx="1795695" cy="1769357"/>
          </a:xfrm>
        </p:grpSpPr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B3B3EB95-C281-4036-99D5-8F963ED19B7D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641178-8323-4F2E-80EC-BCA2621374F4}"/>
                </a:ext>
              </a:extLst>
            </p:cNvPr>
            <p:cNvSpPr txBox="1"/>
            <p:nvPr/>
          </p:nvSpPr>
          <p:spPr>
            <a:xfrm rot="21047344">
              <a:off x="8839279" y="4190382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quote related to this element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712FE5-BEDC-4285-83EE-6AB2E4E187A1}"/>
                </a:ext>
              </a:extLst>
            </p:cNvPr>
            <p:cNvSpPr txBox="1"/>
            <p:nvPr/>
          </p:nvSpPr>
          <p:spPr>
            <a:xfrm rot="21047344">
              <a:off x="8926384" y="5135182"/>
              <a:ext cx="1625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- Someone great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478702-A31B-4321-84E6-4D857749312D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14DFAC-E0E8-4569-AD53-63B44B72ECC9}"/>
              </a:ext>
            </a:extLst>
          </p:cNvPr>
          <p:cNvGrpSpPr/>
          <p:nvPr/>
        </p:nvGrpSpPr>
        <p:grpSpPr>
          <a:xfrm>
            <a:off x="863449" y="4362533"/>
            <a:ext cx="1795695" cy="1769357"/>
            <a:chOff x="8773838" y="3936605"/>
            <a:chExt cx="1795695" cy="1769357"/>
          </a:xfrm>
        </p:grpSpPr>
        <p:sp>
          <p:nvSpPr>
            <p:cNvPr id="38" name="Rectangle: Folded Corner 37">
              <a:extLst>
                <a:ext uri="{FF2B5EF4-FFF2-40B4-BE49-F238E27FC236}">
                  <a16:creationId xmlns:a16="http://schemas.microsoft.com/office/drawing/2014/main" id="{2B38BE8D-2F53-4141-A2C5-9AFAE5FA7C29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83BBD7-F5A1-4925-9F73-BE12C6A20FAE}"/>
                </a:ext>
              </a:extLst>
            </p:cNvPr>
            <p:cNvSpPr txBox="1"/>
            <p:nvPr/>
          </p:nvSpPr>
          <p:spPr>
            <a:xfrm rot="21047344">
              <a:off x="8859039" y="4439651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quick call out related to this element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1F140D-17B0-4630-BC0A-7372C612BC35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59362D-F54A-4DC2-8A8D-C4D63F820F11}"/>
              </a:ext>
            </a:extLst>
          </p:cNvPr>
          <p:cNvGrpSpPr/>
          <p:nvPr/>
        </p:nvGrpSpPr>
        <p:grpSpPr>
          <a:xfrm flipH="1">
            <a:off x="9630658" y="795868"/>
            <a:ext cx="1795695" cy="1769357"/>
            <a:chOff x="8773838" y="3936605"/>
            <a:chExt cx="1795695" cy="1769357"/>
          </a:xfrm>
        </p:grpSpPr>
        <p:sp>
          <p:nvSpPr>
            <p:cNvPr id="43" name="Rectangle: Folded Corner 42">
              <a:extLst>
                <a:ext uri="{FF2B5EF4-FFF2-40B4-BE49-F238E27FC236}">
                  <a16:creationId xmlns:a16="http://schemas.microsoft.com/office/drawing/2014/main" id="{4B875E20-1D18-491D-A842-7C32F433E956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D2C757-0727-4A9D-9D55-F5BA330C79BC}"/>
                </a:ext>
              </a:extLst>
            </p:cNvPr>
            <p:cNvSpPr txBox="1"/>
            <p:nvPr/>
          </p:nvSpPr>
          <p:spPr>
            <a:xfrm rot="21047344">
              <a:off x="8839279" y="4190382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quote related to this element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904EC9-DD2F-41EC-B97D-C129E3C1ECDF}"/>
                </a:ext>
              </a:extLst>
            </p:cNvPr>
            <p:cNvSpPr txBox="1"/>
            <p:nvPr/>
          </p:nvSpPr>
          <p:spPr>
            <a:xfrm rot="21047344">
              <a:off x="8926384" y="5135182"/>
              <a:ext cx="1625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- Someone great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8E3A0B-7FB2-4560-B82D-6F89FF8309DB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58E25A-1107-4B81-8C9F-CCB685AF3B91}"/>
              </a:ext>
            </a:extLst>
          </p:cNvPr>
          <p:cNvGrpSpPr/>
          <p:nvPr/>
        </p:nvGrpSpPr>
        <p:grpSpPr>
          <a:xfrm flipH="1">
            <a:off x="9492267" y="4285353"/>
            <a:ext cx="1795695" cy="1769357"/>
            <a:chOff x="8773838" y="3936605"/>
            <a:chExt cx="1795695" cy="1769357"/>
          </a:xfrm>
        </p:grpSpPr>
        <p:sp>
          <p:nvSpPr>
            <p:cNvPr id="48" name="Rectangle: Folded Corner 47">
              <a:extLst>
                <a:ext uri="{FF2B5EF4-FFF2-40B4-BE49-F238E27FC236}">
                  <a16:creationId xmlns:a16="http://schemas.microsoft.com/office/drawing/2014/main" id="{A34EB5E1-9B4E-4F16-B846-A38153D5770E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E5EE0C-A983-443E-B650-1D6AA89B7362}"/>
                </a:ext>
              </a:extLst>
            </p:cNvPr>
            <p:cNvSpPr txBox="1"/>
            <p:nvPr/>
          </p:nvSpPr>
          <p:spPr>
            <a:xfrm rot="21047344">
              <a:off x="8859039" y="4439651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quick call out related to this element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512E69-8A48-42C4-82E7-1B13C869F54C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1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82C9ECE-C83C-4776-9D31-852FBD44AACB}"/>
              </a:ext>
            </a:extLst>
          </p:cNvPr>
          <p:cNvSpPr/>
          <p:nvPr/>
        </p:nvSpPr>
        <p:spPr>
          <a:xfrm>
            <a:off x="4223461" y="2048119"/>
            <a:ext cx="1171574" cy="11715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7FA7014-BDFB-419B-9FE9-594DA1CDA6A3}"/>
              </a:ext>
            </a:extLst>
          </p:cNvPr>
          <p:cNvSpPr/>
          <p:nvPr/>
        </p:nvSpPr>
        <p:spPr>
          <a:xfrm>
            <a:off x="1585400" y="2048119"/>
            <a:ext cx="1171574" cy="11715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793B6-5D13-4F7C-AD8B-7A3794F8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communication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51D732A3-8BB0-4193-A9DA-243938219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247" y="2352713"/>
            <a:ext cx="671586" cy="562385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6A327CB4-9B1F-4857-9CAC-09348DD7C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709" y="2348367"/>
            <a:ext cx="571078" cy="571078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402C1E2-0869-4B82-85D6-19136AA573F4}"/>
              </a:ext>
            </a:extLst>
          </p:cNvPr>
          <p:cNvSpPr/>
          <p:nvPr/>
        </p:nvSpPr>
        <p:spPr>
          <a:xfrm>
            <a:off x="9499583" y="2048119"/>
            <a:ext cx="1171574" cy="1171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8A9948B7-5936-456C-977E-70492EB79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0986" y="2221155"/>
            <a:ext cx="808769" cy="808769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9DB469A-97D9-49AC-9009-26B782EFF627}"/>
              </a:ext>
            </a:extLst>
          </p:cNvPr>
          <p:cNvSpPr/>
          <p:nvPr/>
        </p:nvSpPr>
        <p:spPr>
          <a:xfrm>
            <a:off x="6861522" y="2048119"/>
            <a:ext cx="1171574" cy="117157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9CD6DDE4-3FDF-4FDD-A77B-25431CD2C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4468" y="2352712"/>
            <a:ext cx="565683" cy="565683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40E306E7-8BC5-4384-936E-E500F073DEC5}"/>
              </a:ext>
            </a:extLst>
          </p:cNvPr>
          <p:cNvSpPr/>
          <p:nvPr/>
        </p:nvSpPr>
        <p:spPr>
          <a:xfrm>
            <a:off x="1213985" y="3912363"/>
            <a:ext cx="1914404" cy="240012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9962652-F7D0-4EED-AEAC-18697D4AEF6E}"/>
              </a:ext>
            </a:extLst>
          </p:cNvPr>
          <p:cNvSpPr/>
          <p:nvPr/>
        </p:nvSpPr>
        <p:spPr>
          <a:xfrm>
            <a:off x="3852046" y="3912363"/>
            <a:ext cx="1914404" cy="240012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EE94EC9E-F978-4452-90CD-BE6E165295FA}"/>
              </a:ext>
            </a:extLst>
          </p:cNvPr>
          <p:cNvSpPr/>
          <p:nvPr/>
        </p:nvSpPr>
        <p:spPr>
          <a:xfrm>
            <a:off x="6490107" y="3912363"/>
            <a:ext cx="1914404" cy="240012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7BE9B06-8500-4395-A7FE-3069A5764DAC}"/>
              </a:ext>
            </a:extLst>
          </p:cNvPr>
          <p:cNvSpPr/>
          <p:nvPr/>
        </p:nvSpPr>
        <p:spPr>
          <a:xfrm>
            <a:off x="9128168" y="3912363"/>
            <a:ext cx="1914404" cy="240012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E4CFA83-49FB-412B-8477-7ECD304222BF}"/>
              </a:ext>
            </a:extLst>
          </p:cNvPr>
          <p:cNvSpPr txBox="1"/>
          <p:nvPr/>
        </p:nvSpPr>
        <p:spPr>
          <a:xfrm>
            <a:off x="1655661" y="3324144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SIMPLE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ACC8C7-1318-43EB-BC43-15E86CF35DDB}"/>
              </a:ext>
            </a:extLst>
          </p:cNvPr>
          <p:cNvSpPr txBox="1"/>
          <p:nvPr/>
        </p:nvSpPr>
        <p:spPr>
          <a:xfrm>
            <a:off x="4165481" y="3324144"/>
            <a:ext cx="128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CREDIBLE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3D40E98-3D16-42C7-97BD-F28DD12CB2B3}"/>
              </a:ext>
            </a:extLst>
          </p:cNvPr>
          <p:cNvSpPr txBox="1"/>
          <p:nvPr/>
        </p:nvSpPr>
        <p:spPr>
          <a:xfrm>
            <a:off x="6694541" y="332414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IMPACTFUL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432BB1B-C7BD-497C-9834-FED836B6243F}"/>
              </a:ext>
            </a:extLst>
          </p:cNvPr>
          <p:cNvSpPr txBox="1"/>
          <p:nvPr/>
        </p:nvSpPr>
        <p:spPr>
          <a:xfrm>
            <a:off x="9557023" y="332414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VISIBLE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6F08A4-D28A-4CD8-8111-359175F23148}"/>
              </a:ext>
            </a:extLst>
          </p:cNvPr>
          <p:cNvSpPr txBox="1"/>
          <p:nvPr/>
        </p:nvSpPr>
        <p:spPr>
          <a:xfrm>
            <a:off x="1308956" y="4163874"/>
            <a:ext cx="172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Communicate effectively by using visual patterns.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83AD3-DFCD-4844-A8B2-82718D93133A}"/>
              </a:ext>
            </a:extLst>
          </p:cNvPr>
          <p:cNvSpPr txBox="1"/>
          <p:nvPr/>
        </p:nvSpPr>
        <p:spPr>
          <a:xfrm>
            <a:off x="3947017" y="4163874"/>
            <a:ext cx="172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Communicate effectively by using visual patterns.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30E410-A3C2-49D0-9AD2-989B5B2C0A35}"/>
              </a:ext>
            </a:extLst>
          </p:cNvPr>
          <p:cNvSpPr txBox="1"/>
          <p:nvPr/>
        </p:nvSpPr>
        <p:spPr>
          <a:xfrm>
            <a:off x="6585078" y="4163874"/>
            <a:ext cx="172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Communicate effectively by using visual patterns.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F9D1D1-2E4F-4C13-9B07-B35E8447F439}"/>
              </a:ext>
            </a:extLst>
          </p:cNvPr>
          <p:cNvSpPr txBox="1"/>
          <p:nvPr/>
        </p:nvSpPr>
        <p:spPr>
          <a:xfrm>
            <a:off x="9221018" y="4163874"/>
            <a:ext cx="172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Communicate effectively by using visual patterns.</a:t>
            </a:r>
          </a:p>
        </p:txBody>
      </p:sp>
    </p:spTree>
    <p:extLst>
      <p:ext uri="{BB962C8B-B14F-4D97-AF65-F5344CB8AC3E}">
        <p14:creationId xmlns:p14="http://schemas.microsoft.com/office/powerpoint/2010/main" val="412217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>
            <a:extLst>
              <a:ext uri="{FF2B5EF4-FFF2-40B4-BE49-F238E27FC236}">
                <a16:creationId xmlns:a16="http://schemas.microsoft.com/office/drawing/2014/main" id="{E1DAD16E-6E68-4F07-86B4-B1287AC0D08E}"/>
              </a:ext>
            </a:extLst>
          </p:cNvPr>
          <p:cNvSpPr/>
          <p:nvPr/>
        </p:nvSpPr>
        <p:spPr>
          <a:xfrm flipH="1">
            <a:off x="3761874" y="1680547"/>
            <a:ext cx="4668252" cy="3496906"/>
          </a:xfrm>
          <a:prstGeom prst="plus">
            <a:avLst/>
          </a:prstGeom>
          <a:solidFill>
            <a:schemeClr val="accent5"/>
          </a:solidFill>
          <a:ln w="111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CB0D98F-176D-4C96-8EB3-E9A947DFEB82}"/>
              </a:ext>
            </a:extLst>
          </p:cNvPr>
          <p:cNvSpPr txBox="1"/>
          <p:nvPr/>
        </p:nvSpPr>
        <p:spPr>
          <a:xfrm>
            <a:off x="4073042" y="2505670"/>
            <a:ext cx="4045917" cy="185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4333" b="1" dirty="0">
                <a:latin typeface="+mj-lt"/>
              </a:rPr>
              <a:t>Element 5:</a:t>
            </a:r>
            <a:r>
              <a:rPr lang="en-US" sz="4333" dirty="0">
                <a:latin typeface="+mj-lt"/>
              </a:rPr>
              <a:t> </a:t>
            </a:r>
          </a:p>
          <a:p>
            <a:pPr algn="ctr">
              <a:lnSpc>
                <a:spcPts val="4767"/>
              </a:lnSpc>
            </a:pPr>
            <a:r>
              <a:rPr lang="en-US" sz="4333" dirty="0">
                <a:latin typeface="+mj-lt"/>
              </a:rPr>
              <a:t>The fifth element.</a:t>
            </a:r>
          </a:p>
        </p:txBody>
      </p:sp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88ED8589-9FC3-4735-AE94-86F682149FCA}"/>
              </a:ext>
            </a:extLst>
          </p:cNvPr>
          <p:cNvSpPr/>
          <p:nvPr/>
        </p:nvSpPr>
        <p:spPr>
          <a:xfrm>
            <a:off x="628071" y="489527"/>
            <a:ext cx="2711799" cy="271179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Sequential Access Storage 26">
            <a:extLst>
              <a:ext uri="{FF2B5EF4-FFF2-40B4-BE49-F238E27FC236}">
                <a16:creationId xmlns:a16="http://schemas.microsoft.com/office/drawing/2014/main" id="{C61BC690-019B-4FE7-A0B5-A520950D6F4F}"/>
              </a:ext>
            </a:extLst>
          </p:cNvPr>
          <p:cNvSpPr/>
          <p:nvPr/>
        </p:nvSpPr>
        <p:spPr>
          <a:xfrm flipH="1">
            <a:off x="8635999" y="489527"/>
            <a:ext cx="2711799" cy="271179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2C6213-A7D3-4924-94C6-4EC5C8A12249}"/>
              </a:ext>
            </a:extLst>
          </p:cNvPr>
          <p:cNvSpPr txBox="1"/>
          <p:nvPr/>
        </p:nvSpPr>
        <p:spPr>
          <a:xfrm>
            <a:off x="1129880" y="1124997"/>
            <a:ext cx="162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quote related to this element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C27AEA-27F0-4D89-A5A5-25BD8A8A5E53}"/>
              </a:ext>
            </a:extLst>
          </p:cNvPr>
          <p:cNvSpPr txBox="1"/>
          <p:nvPr/>
        </p:nvSpPr>
        <p:spPr>
          <a:xfrm>
            <a:off x="1129880" y="2069797"/>
            <a:ext cx="1625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- Someone great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12731F-E77A-48BB-AFDA-BE6A58987BB8}"/>
              </a:ext>
            </a:extLst>
          </p:cNvPr>
          <p:cNvSpPr txBox="1"/>
          <p:nvPr/>
        </p:nvSpPr>
        <p:spPr>
          <a:xfrm>
            <a:off x="9230171" y="1265048"/>
            <a:ext cx="162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quick call out related to this element</a:t>
            </a:r>
          </a:p>
        </p:txBody>
      </p:sp>
    </p:spTree>
    <p:extLst>
      <p:ext uri="{BB962C8B-B14F-4D97-AF65-F5344CB8AC3E}">
        <p14:creationId xmlns:p14="http://schemas.microsoft.com/office/powerpoint/2010/main" val="396869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D077-0D68-4A64-9323-D53AA581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Two</a:t>
            </a:r>
            <a:r>
              <a:rPr lang="fr-FR" dirty="0"/>
              <a:t> (2) points in one slide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A431F-B116-449B-9CAB-7740916B1F1F}"/>
              </a:ext>
            </a:extLst>
          </p:cNvPr>
          <p:cNvSpPr/>
          <p:nvPr/>
        </p:nvSpPr>
        <p:spPr>
          <a:xfrm>
            <a:off x="838199" y="2262909"/>
            <a:ext cx="4999183" cy="4229966"/>
          </a:xfrm>
          <a:prstGeom prst="roundRect">
            <a:avLst>
              <a:gd name="adj" fmla="val 533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C38751-9B8E-4A47-8E2B-6C0245BCD076}"/>
              </a:ext>
            </a:extLst>
          </p:cNvPr>
          <p:cNvSpPr/>
          <p:nvPr/>
        </p:nvSpPr>
        <p:spPr>
          <a:xfrm>
            <a:off x="6696367" y="2262909"/>
            <a:ext cx="4999183" cy="4229966"/>
          </a:xfrm>
          <a:prstGeom prst="roundRect">
            <a:avLst>
              <a:gd name="adj" fmla="val 533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2FFDDAC-9366-4AA9-A77E-51903FFFFAF5}"/>
              </a:ext>
            </a:extLst>
          </p:cNvPr>
          <p:cNvGrpSpPr/>
          <p:nvPr/>
        </p:nvGrpSpPr>
        <p:grpSpPr>
          <a:xfrm>
            <a:off x="3171191" y="3103717"/>
            <a:ext cx="2217823" cy="2689438"/>
            <a:chOff x="0" y="-57150"/>
            <a:chExt cx="4435644" cy="5378875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E0F49D0-F139-4D11-93BC-A8B016C0714C}"/>
                </a:ext>
              </a:extLst>
            </p:cNvPr>
            <p:cNvSpPr txBox="1"/>
            <p:nvPr/>
          </p:nvSpPr>
          <p:spPr>
            <a:xfrm>
              <a:off x="0" y="727714"/>
              <a:ext cx="4435644" cy="19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5" spc="12" dirty="0">
                  <a:solidFill>
                    <a:srgbClr val="000000"/>
                  </a:solidFill>
                </a:rPr>
                <a:t>Here is what you need to know about this point. Keep it short and to the point to make it easy to read.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B2A84CE5-89ED-4586-8089-E54B01AC7D5B}"/>
                </a:ext>
              </a:extLst>
            </p:cNvPr>
            <p:cNvSpPr txBox="1"/>
            <p:nvPr/>
          </p:nvSpPr>
          <p:spPr>
            <a:xfrm>
              <a:off x="0" y="-57150"/>
              <a:ext cx="4435644" cy="546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67" b="1" spc="17" dirty="0">
                  <a:solidFill>
                    <a:srgbClr val="000000"/>
                  </a:solidFill>
                </a:rPr>
                <a:t>Point 1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1147D3F-3932-453C-845F-434579E1002D}"/>
                </a:ext>
              </a:extLst>
            </p:cNvPr>
            <p:cNvSpPr txBox="1"/>
            <p:nvPr/>
          </p:nvSpPr>
          <p:spPr>
            <a:xfrm>
              <a:off x="0" y="4390315"/>
              <a:ext cx="4435644" cy="931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5" spc="12" dirty="0">
                  <a:solidFill>
                    <a:srgbClr val="000000"/>
                  </a:solidFill>
                </a:rPr>
                <a:t>You can add a quick note about this point here.</a:t>
              </a: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08887B9-B680-4CFF-AC69-C883EBFC2C43}"/>
                </a:ext>
              </a:extLst>
            </p:cNvPr>
            <p:cNvSpPr txBox="1"/>
            <p:nvPr/>
          </p:nvSpPr>
          <p:spPr>
            <a:xfrm>
              <a:off x="0" y="3605449"/>
              <a:ext cx="4435644" cy="56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67" b="1" spc="17" dirty="0">
                  <a:solidFill>
                    <a:srgbClr val="000000"/>
                  </a:solidFill>
                </a:rPr>
                <a:t>Summary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821F4B0-E94A-4270-89F5-5B9F666C30ED}"/>
              </a:ext>
            </a:extLst>
          </p:cNvPr>
          <p:cNvGrpSpPr/>
          <p:nvPr/>
        </p:nvGrpSpPr>
        <p:grpSpPr>
          <a:xfrm>
            <a:off x="1354940" y="2579647"/>
            <a:ext cx="1278436" cy="3739039"/>
            <a:chOff x="2804285" y="1752600"/>
            <a:chExt cx="1611755" cy="4713899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6580E23-1DEE-4F7D-AE22-5442067093CD}"/>
                </a:ext>
              </a:extLst>
            </p:cNvPr>
            <p:cNvSpPr/>
            <p:nvPr/>
          </p:nvSpPr>
          <p:spPr>
            <a:xfrm>
              <a:off x="3947159" y="5728649"/>
              <a:ext cx="227552" cy="594693"/>
            </a:xfrm>
            <a:custGeom>
              <a:avLst/>
              <a:gdLst>
                <a:gd name="connsiteX0" fmla="*/ 29 w 227552"/>
                <a:gd name="connsiteY0" fmla="*/ 594693 h 594693"/>
                <a:gd name="connsiteX1" fmla="*/ 154200 w 227552"/>
                <a:gd name="connsiteY1" fmla="*/ 594684 h 594693"/>
                <a:gd name="connsiteX2" fmla="*/ 227552 w 227552"/>
                <a:gd name="connsiteY2" fmla="*/ 0 h 594693"/>
                <a:gd name="connsiteX3" fmla="*/ 0 w 227552"/>
                <a:gd name="connsiteY3" fmla="*/ 19 h 594693"/>
                <a:gd name="connsiteX4" fmla="*/ 29 w 227552"/>
                <a:gd name="connsiteY4" fmla="*/ 594693 h 59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52" h="594693">
                  <a:moveTo>
                    <a:pt x="29" y="594693"/>
                  </a:moveTo>
                  <a:lnTo>
                    <a:pt x="154200" y="594684"/>
                  </a:lnTo>
                  <a:lnTo>
                    <a:pt x="227552" y="0"/>
                  </a:lnTo>
                  <a:lnTo>
                    <a:pt x="0" y="19"/>
                  </a:lnTo>
                  <a:lnTo>
                    <a:pt x="29" y="594693"/>
                  </a:ln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2480B0-A2E6-4EF3-AD98-638912950A4E}"/>
                </a:ext>
              </a:extLst>
            </p:cNvPr>
            <p:cNvSpPr/>
            <p:nvPr/>
          </p:nvSpPr>
          <p:spPr>
            <a:xfrm rot="10799843">
              <a:off x="3914151" y="6279285"/>
              <a:ext cx="484554" cy="187213"/>
            </a:xfrm>
            <a:custGeom>
              <a:avLst/>
              <a:gdLst>
                <a:gd name="connsiteX0" fmla="*/ -190 w 484554"/>
                <a:gd name="connsiteY0" fmla="*/ -129 h 187213"/>
                <a:gd name="connsiteX1" fmla="*/ 484364 w 484554"/>
                <a:gd name="connsiteY1" fmla="*/ -129 h 187213"/>
                <a:gd name="connsiteX2" fmla="*/ 484364 w 484554"/>
                <a:gd name="connsiteY2" fmla="*/ -129 h 187213"/>
                <a:gd name="connsiteX3" fmla="*/ 484364 w 484554"/>
                <a:gd name="connsiteY3" fmla="*/ 187084 h 187213"/>
                <a:gd name="connsiteX4" fmla="*/ 484364 w 484554"/>
                <a:gd name="connsiteY4" fmla="*/ 187084 h 187213"/>
                <a:gd name="connsiteX5" fmla="*/ 141607 w 484554"/>
                <a:gd name="connsiteY5" fmla="*/ 187084 h 187213"/>
                <a:gd name="connsiteX6" fmla="*/ -190 w 484554"/>
                <a:gd name="connsiteY6" fmla="*/ 45287 h 187213"/>
                <a:gd name="connsiteX7" fmla="*/ -190 w 484554"/>
                <a:gd name="connsiteY7" fmla="*/ -129 h 187213"/>
                <a:gd name="connsiteX8" fmla="*/ -190 w 484554"/>
                <a:gd name="connsiteY8" fmla="*/ -129 h 18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54" h="187213">
                  <a:moveTo>
                    <a:pt x="-190" y="-129"/>
                  </a:moveTo>
                  <a:lnTo>
                    <a:pt x="484364" y="-129"/>
                  </a:lnTo>
                  <a:lnTo>
                    <a:pt x="484364" y="-129"/>
                  </a:lnTo>
                  <a:lnTo>
                    <a:pt x="484364" y="187084"/>
                  </a:lnTo>
                  <a:lnTo>
                    <a:pt x="484364" y="187084"/>
                  </a:lnTo>
                  <a:lnTo>
                    <a:pt x="141607" y="187084"/>
                  </a:lnTo>
                  <a:cubicBezTo>
                    <a:pt x="63295" y="187084"/>
                    <a:pt x="-190" y="123600"/>
                    <a:pt x="-190" y="45287"/>
                  </a:cubicBezTo>
                  <a:lnTo>
                    <a:pt x="-190" y="-129"/>
                  </a:lnTo>
                  <a:lnTo>
                    <a:pt x="-190" y="-129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77E1421-2375-4FA1-BDA0-8A51BF159F17}"/>
                </a:ext>
              </a:extLst>
            </p:cNvPr>
            <p:cNvSpPr/>
            <p:nvPr/>
          </p:nvSpPr>
          <p:spPr>
            <a:xfrm>
              <a:off x="3330949" y="5728649"/>
              <a:ext cx="227542" cy="594693"/>
            </a:xfrm>
            <a:custGeom>
              <a:avLst/>
              <a:gdLst>
                <a:gd name="connsiteX0" fmla="*/ 19 w 227542"/>
                <a:gd name="connsiteY0" fmla="*/ 594693 h 594693"/>
                <a:gd name="connsiteX1" fmla="*/ 154200 w 227542"/>
                <a:gd name="connsiteY1" fmla="*/ 594684 h 594693"/>
                <a:gd name="connsiteX2" fmla="*/ 227543 w 227542"/>
                <a:gd name="connsiteY2" fmla="*/ 0 h 594693"/>
                <a:gd name="connsiteX3" fmla="*/ 0 w 227542"/>
                <a:gd name="connsiteY3" fmla="*/ 19 h 594693"/>
                <a:gd name="connsiteX4" fmla="*/ 19 w 227542"/>
                <a:gd name="connsiteY4" fmla="*/ 594693 h 59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42" h="594693">
                  <a:moveTo>
                    <a:pt x="19" y="594693"/>
                  </a:moveTo>
                  <a:lnTo>
                    <a:pt x="154200" y="594684"/>
                  </a:lnTo>
                  <a:lnTo>
                    <a:pt x="227543" y="0"/>
                  </a:lnTo>
                  <a:lnTo>
                    <a:pt x="0" y="19"/>
                  </a:lnTo>
                  <a:lnTo>
                    <a:pt x="19" y="594693"/>
                  </a:ln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8ABCE83-558B-4162-9F68-D7567A365E5D}"/>
                </a:ext>
              </a:extLst>
            </p:cNvPr>
            <p:cNvSpPr/>
            <p:nvPr/>
          </p:nvSpPr>
          <p:spPr>
            <a:xfrm rot="10799843">
              <a:off x="3297937" y="6279285"/>
              <a:ext cx="484554" cy="187214"/>
            </a:xfrm>
            <a:custGeom>
              <a:avLst/>
              <a:gdLst>
                <a:gd name="connsiteX0" fmla="*/ -190 w 484554"/>
                <a:gd name="connsiteY0" fmla="*/ -129 h 187214"/>
                <a:gd name="connsiteX1" fmla="*/ 484364 w 484554"/>
                <a:gd name="connsiteY1" fmla="*/ -129 h 187214"/>
                <a:gd name="connsiteX2" fmla="*/ 484364 w 484554"/>
                <a:gd name="connsiteY2" fmla="*/ -129 h 187214"/>
                <a:gd name="connsiteX3" fmla="*/ 484364 w 484554"/>
                <a:gd name="connsiteY3" fmla="*/ 187085 h 187214"/>
                <a:gd name="connsiteX4" fmla="*/ 484364 w 484554"/>
                <a:gd name="connsiteY4" fmla="*/ 187085 h 187214"/>
                <a:gd name="connsiteX5" fmla="*/ 141607 w 484554"/>
                <a:gd name="connsiteY5" fmla="*/ 187085 h 187214"/>
                <a:gd name="connsiteX6" fmla="*/ -190 w 484554"/>
                <a:gd name="connsiteY6" fmla="*/ 45288 h 187214"/>
                <a:gd name="connsiteX7" fmla="*/ -190 w 484554"/>
                <a:gd name="connsiteY7" fmla="*/ -129 h 187214"/>
                <a:gd name="connsiteX8" fmla="*/ -190 w 484554"/>
                <a:gd name="connsiteY8" fmla="*/ -129 h 18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54" h="187214">
                  <a:moveTo>
                    <a:pt x="-190" y="-129"/>
                  </a:moveTo>
                  <a:lnTo>
                    <a:pt x="484364" y="-129"/>
                  </a:lnTo>
                  <a:lnTo>
                    <a:pt x="484364" y="-129"/>
                  </a:lnTo>
                  <a:lnTo>
                    <a:pt x="484364" y="187085"/>
                  </a:lnTo>
                  <a:lnTo>
                    <a:pt x="484364" y="187085"/>
                  </a:lnTo>
                  <a:lnTo>
                    <a:pt x="141607" y="187085"/>
                  </a:lnTo>
                  <a:cubicBezTo>
                    <a:pt x="63295" y="187085"/>
                    <a:pt x="-190" y="123600"/>
                    <a:pt x="-190" y="45288"/>
                  </a:cubicBezTo>
                  <a:lnTo>
                    <a:pt x="-190" y="-129"/>
                  </a:lnTo>
                  <a:lnTo>
                    <a:pt x="-190" y="-129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D6D9FF-17A4-4260-8E6F-6DA95541C44E}"/>
                </a:ext>
              </a:extLst>
            </p:cNvPr>
            <p:cNvSpPr/>
            <p:nvPr/>
          </p:nvSpPr>
          <p:spPr>
            <a:xfrm>
              <a:off x="4159909" y="4088354"/>
              <a:ext cx="256131" cy="553261"/>
            </a:xfrm>
            <a:custGeom>
              <a:avLst/>
              <a:gdLst>
                <a:gd name="connsiteX0" fmla="*/ 55700 w 256131"/>
                <a:gd name="connsiteY0" fmla="*/ 520521 h 553261"/>
                <a:gd name="connsiteX1" fmla="*/ 50358 w 256131"/>
                <a:gd name="connsiteY1" fmla="*/ 353838 h 553261"/>
                <a:gd name="connsiteX2" fmla="*/ 65863 w 256131"/>
                <a:gd name="connsiteY2" fmla="*/ 339986 h 553261"/>
                <a:gd name="connsiteX3" fmla="*/ -190 w 256131"/>
                <a:gd name="connsiteY3" fmla="*/ 78733 h 553261"/>
                <a:gd name="connsiteX4" fmla="*/ 148783 w 256131"/>
                <a:gd name="connsiteY4" fmla="*/ -129 h 553261"/>
                <a:gd name="connsiteX5" fmla="*/ 236881 w 256131"/>
                <a:gd name="connsiteY5" fmla="*/ 370121 h 553261"/>
                <a:gd name="connsiteX6" fmla="*/ 201814 w 256131"/>
                <a:gd name="connsiteY6" fmla="*/ 534085 h 553261"/>
                <a:gd name="connsiteX7" fmla="*/ 55699 w 256131"/>
                <a:gd name="connsiteY7" fmla="*/ 520521 h 55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131" h="553261">
                  <a:moveTo>
                    <a:pt x="55700" y="520521"/>
                  </a:moveTo>
                  <a:cubicBezTo>
                    <a:pt x="8196" y="475967"/>
                    <a:pt x="5805" y="401341"/>
                    <a:pt x="50358" y="353838"/>
                  </a:cubicBezTo>
                  <a:cubicBezTo>
                    <a:pt x="55108" y="348773"/>
                    <a:pt x="60297" y="344138"/>
                    <a:pt x="65863" y="339986"/>
                  </a:cubicBezTo>
                  <a:lnTo>
                    <a:pt x="-190" y="78733"/>
                  </a:lnTo>
                  <a:lnTo>
                    <a:pt x="148783" y="-129"/>
                  </a:lnTo>
                  <a:lnTo>
                    <a:pt x="236881" y="370121"/>
                  </a:lnTo>
                  <a:cubicBezTo>
                    <a:pt x="272475" y="425082"/>
                    <a:pt x="256775" y="498491"/>
                    <a:pt x="201814" y="534085"/>
                  </a:cubicBezTo>
                  <a:cubicBezTo>
                    <a:pt x="155826" y="563868"/>
                    <a:pt x="95419" y="558260"/>
                    <a:pt x="55699" y="520521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CF05CB1-8E95-4557-8223-1E84C90B4174}"/>
                </a:ext>
              </a:extLst>
            </p:cNvPr>
            <p:cNvSpPr/>
            <p:nvPr/>
          </p:nvSpPr>
          <p:spPr>
            <a:xfrm>
              <a:off x="3276142" y="4152690"/>
              <a:ext cx="930601" cy="2037283"/>
            </a:xfrm>
            <a:custGeom>
              <a:avLst/>
              <a:gdLst>
                <a:gd name="connsiteX0" fmla="*/ 0 w 930601"/>
                <a:gd name="connsiteY0" fmla="*/ 0 h 2037283"/>
                <a:gd name="connsiteX1" fmla="*/ 12573 w 930601"/>
                <a:gd name="connsiteY1" fmla="*/ 880310 h 2037283"/>
                <a:gd name="connsiteX2" fmla="*/ 25146 w 930601"/>
                <a:gd name="connsiteY2" fmla="*/ 2037284 h 2037283"/>
                <a:gd name="connsiteX3" fmla="*/ 301819 w 930601"/>
                <a:gd name="connsiteY3" fmla="*/ 2012128 h 2037283"/>
                <a:gd name="connsiteX4" fmla="*/ 440150 w 930601"/>
                <a:gd name="connsiteY4" fmla="*/ 415004 h 2037283"/>
                <a:gd name="connsiteX5" fmla="*/ 616210 w 930601"/>
                <a:gd name="connsiteY5" fmla="*/ 2012128 h 2037283"/>
                <a:gd name="connsiteX6" fmla="*/ 901836 w 930601"/>
                <a:gd name="connsiteY6" fmla="*/ 2012128 h 2037283"/>
                <a:gd name="connsiteX7" fmla="*/ 930602 w 930601"/>
                <a:gd name="connsiteY7" fmla="*/ 402422 h 2037283"/>
                <a:gd name="connsiteX8" fmla="*/ 829999 w 930601"/>
                <a:gd name="connsiteY8" fmla="*/ 50302 h 2037283"/>
                <a:gd name="connsiteX9" fmla="*/ 0 w 930601"/>
                <a:gd name="connsiteY9" fmla="*/ 0 h 203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601" h="2037283">
                  <a:moveTo>
                    <a:pt x="0" y="0"/>
                  </a:moveTo>
                  <a:lnTo>
                    <a:pt x="12573" y="880310"/>
                  </a:lnTo>
                  <a:lnTo>
                    <a:pt x="25146" y="2037284"/>
                  </a:lnTo>
                  <a:lnTo>
                    <a:pt x="301819" y="2012128"/>
                  </a:lnTo>
                  <a:lnTo>
                    <a:pt x="440150" y="415004"/>
                  </a:lnTo>
                  <a:lnTo>
                    <a:pt x="616210" y="2012128"/>
                  </a:lnTo>
                  <a:lnTo>
                    <a:pt x="901836" y="2012128"/>
                  </a:lnTo>
                  <a:lnTo>
                    <a:pt x="930602" y="402422"/>
                  </a:lnTo>
                  <a:lnTo>
                    <a:pt x="829999" y="50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D951BA3-34E4-4F96-8482-249FBAFE2F64}"/>
                </a:ext>
              </a:extLst>
            </p:cNvPr>
            <p:cNvSpPr/>
            <p:nvPr/>
          </p:nvSpPr>
          <p:spPr>
            <a:xfrm>
              <a:off x="3030180" y="2524060"/>
              <a:ext cx="1107586" cy="1746844"/>
            </a:xfrm>
            <a:custGeom>
              <a:avLst/>
              <a:gdLst>
                <a:gd name="connsiteX0" fmla="*/ 787275 w 1107586"/>
                <a:gd name="connsiteY0" fmla="*/ 1746715 h 1746844"/>
                <a:gd name="connsiteX1" fmla="*/ 205407 w 1107586"/>
                <a:gd name="connsiteY1" fmla="*/ 1608620 h 1746844"/>
                <a:gd name="connsiteX2" fmla="*/ 202300 w 1107586"/>
                <a:gd name="connsiteY2" fmla="*/ 1607067 h 1746844"/>
                <a:gd name="connsiteX3" fmla="*/ 177038 w 1107586"/>
                <a:gd name="connsiteY3" fmla="*/ 1000808 h 1746844"/>
                <a:gd name="connsiteX4" fmla="*/ 1033 w 1107586"/>
                <a:gd name="connsiteY4" fmla="*/ 422281 h 1746844"/>
                <a:gd name="connsiteX5" fmla="*/ 378587 w 1107586"/>
                <a:gd name="connsiteY5" fmla="*/ 152703 h 1746844"/>
                <a:gd name="connsiteX6" fmla="*/ 388473 w 1107586"/>
                <a:gd name="connsiteY6" fmla="*/ 43191 h 1746844"/>
                <a:gd name="connsiteX7" fmla="*/ 790489 w 1107586"/>
                <a:gd name="connsiteY7" fmla="*/ -129 h 1746844"/>
                <a:gd name="connsiteX8" fmla="*/ 841441 w 1107586"/>
                <a:gd name="connsiteY8" fmla="*/ 139997 h 1746844"/>
                <a:gd name="connsiteX9" fmla="*/ 985668 w 1107586"/>
                <a:gd name="connsiteY9" fmla="*/ 194077 h 1746844"/>
                <a:gd name="connsiteX10" fmla="*/ 1029882 w 1107586"/>
                <a:gd name="connsiteY10" fmla="*/ 277885 h 1746844"/>
                <a:gd name="connsiteX11" fmla="*/ 949722 w 1107586"/>
                <a:gd name="connsiteY11" fmla="*/ 603862 h 1746844"/>
                <a:gd name="connsiteX12" fmla="*/ 1107397 w 1107586"/>
                <a:gd name="connsiteY12" fmla="*/ 1682351 h 1746844"/>
                <a:gd name="connsiteX13" fmla="*/ 1103349 w 1107586"/>
                <a:gd name="connsiteY13" fmla="*/ 1684175 h 1746844"/>
                <a:gd name="connsiteX14" fmla="*/ 787275 w 1107586"/>
                <a:gd name="connsiteY14" fmla="*/ 1746715 h 174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7586" h="1746844">
                  <a:moveTo>
                    <a:pt x="787275" y="1746715"/>
                  </a:moveTo>
                  <a:cubicBezTo>
                    <a:pt x="486243" y="1746738"/>
                    <a:pt x="209147" y="1610490"/>
                    <a:pt x="205407" y="1608620"/>
                  </a:cubicBezTo>
                  <a:lnTo>
                    <a:pt x="202300" y="1607067"/>
                  </a:lnTo>
                  <a:lnTo>
                    <a:pt x="177038" y="1000808"/>
                  </a:lnTo>
                  <a:cubicBezTo>
                    <a:pt x="169712" y="979385"/>
                    <a:pt x="25463" y="556647"/>
                    <a:pt x="1033" y="422281"/>
                  </a:cubicBezTo>
                  <a:cubicBezTo>
                    <a:pt x="-23720" y="286149"/>
                    <a:pt x="335023" y="166675"/>
                    <a:pt x="378587" y="152703"/>
                  </a:cubicBezTo>
                  <a:lnTo>
                    <a:pt x="388473" y="43191"/>
                  </a:lnTo>
                  <a:lnTo>
                    <a:pt x="790489" y="-129"/>
                  </a:lnTo>
                  <a:lnTo>
                    <a:pt x="841441" y="139997"/>
                  </a:lnTo>
                  <a:lnTo>
                    <a:pt x="985668" y="194077"/>
                  </a:lnTo>
                  <a:cubicBezTo>
                    <a:pt x="1019509" y="206777"/>
                    <a:pt x="1038504" y="242782"/>
                    <a:pt x="1029882" y="277885"/>
                  </a:cubicBezTo>
                  <a:lnTo>
                    <a:pt x="949722" y="603862"/>
                  </a:lnTo>
                  <a:lnTo>
                    <a:pt x="1107397" y="1682351"/>
                  </a:lnTo>
                  <a:lnTo>
                    <a:pt x="1103349" y="1684175"/>
                  </a:lnTo>
                  <a:cubicBezTo>
                    <a:pt x="1002321" y="1729803"/>
                    <a:pt x="893283" y="1746709"/>
                    <a:pt x="787275" y="17467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8A0E8C-2564-4845-BFFE-0BBFE72F1567}"/>
                </a:ext>
              </a:extLst>
            </p:cNvPr>
            <p:cNvSpPr/>
            <p:nvPr/>
          </p:nvSpPr>
          <p:spPr>
            <a:xfrm>
              <a:off x="3886322" y="2725736"/>
              <a:ext cx="515870" cy="1612834"/>
            </a:xfrm>
            <a:custGeom>
              <a:avLst/>
              <a:gdLst>
                <a:gd name="connsiteX0" fmla="*/ 290538 w 515870"/>
                <a:gd name="connsiteY0" fmla="*/ 1612706 h 1612834"/>
                <a:gd name="connsiteX1" fmla="*/ 151025 w 515870"/>
                <a:gd name="connsiteY1" fmla="*/ 1038367 h 1612834"/>
                <a:gd name="connsiteX2" fmla="*/ -190 w 515870"/>
                <a:gd name="connsiteY2" fmla="*/ 345298 h 1612834"/>
                <a:gd name="connsiteX3" fmla="*/ 76568 w 515870"/>
                <a:gd name="connsiteY3" fmla="*/ -129 h 1612834"/>
                <a:gd name="connsiteX4" fmla="*/ 142192 w 515870"/>
                <a:gd name="connsiteY4" fmla="*/ -129 h 1612834"/>
                <a:gd name="connsiteX5" fmla="*/ 288323 w 515870"/>
                <a:gd name="connsiteY5" fmla="*/ 155701 h 1612834"/>
                <a:gd name="connsiteX6" fmla="*/ 388936 w 515870"/>
                <a:gd name="connsiteY6" fmla="*/ 784539 h 1612834"/>
                <a:gd name="connsiteX7" fmla="*/ 515680 w 515870"/>
                <a:gd name="connsiteY7" fmla="*/ 1595707 h 161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870" h="1612834">
                  <a:moveTo>
                    <a:pt x="290538" y="1612706"/>
                  </a:moveTo>
                  <a:lnTo>
                    <a:pt x="151025" y="1038367"/>
                  </a:lnTo>
                  <a:lnTo>
                    <a:pt x="-190" y="345298"/>
                  </a:lnTo>
                  <a:lnTo>
                    <a:pt x="76568" y="-129"/>
                  </a:lnTo>
                  <a:lnTo>
                    <a:pt x="142192" y="-129"/>
                  </a:lnTo>
                  <a:cubicBezTo>
                    <a:pt x="143394" y="-129"/>
                    <a:pt x="262646" y="1655"/>
                    <a:pt x="288323" y="155701"/>
                  </a:cubicBezTo>
                  <a:cubicBezTo>
                    <a:pt x="313190" y="304908"/>
                    <a:pt x="388182" y="779763"/>
                    <a:pt x="388936" y="784539"/>
                  </a:cubicBezTo>
                  <a:lnTo>
                    <a:pt x="515680" y="1595707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BD1EDE5-C8D1-4768-B32B-19BC1C9C5FE9}"/>
                </a:ext>
              </a:extLst>
            </p:cNvPr>
            <p:cNvSpPr/>
            <p:nvPr/>
          </p:nvSpPr>
          <p:spPr>
            <a:xfrm>
              <a:off x="3123493" y="3912345"/>
              <a:ext cx="456754" cy="454136"/>
            </a:xfrm>
            <a:custGeom>
              <a:avLst/>
              <a:gdLst>
                <a:gd name="connsiteX0" fmla="*/ 456390 w 456754"/>
                <a:gd name="connsiteY0" fmla="*/ 329038 h 454136"/>
                <a:gd name="connsiteX1" fmla="*/ 333019 w 456754"/>
                <a:gd name="connsiteY1" fmla="*/ 216827 h 454136"/>
                <a:gd name="connsiteX2" fmla="*/ 312418 w 456754"/>
                <a:gd name="connsiteY2" fmla="*/ 219638 h 454136"/>
                <a:gd name="connsiteX3" fmla="*/ 156476 w 456754"/>
                <a:gd name="connsiteY3" fmla="*/ -129 h 454136"/>
                <a:gd name="connsiteX4" fmla="*/ -190 w 456754"/>
                <a:gd name="connsiteY4" fmla="*/ 62064 h 454136"/>
                <a:gd name="connsiteX5" fmla="*/ 224391 w 456754"/>
                <a:gd name="connsiteY5" fmla="*/ 369325 h 454136"/>
                <a:gd name="connsiteX6" fmla="*/ 371911 w 456754"/>
                <a:gd name="connsiteY6" fmla="*/ 449023 h 454136"/>
                <a:gd name="connsiteX7" fmla="*/ 456391 w 456754"/>
                <a:gd name="connsiteY7" fmla="*/ 329038 h 45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754" h="454136">
                  <a:moveTo>
                    <a:pt x="456390" y="329038"/>
                  </a:moveTo>
                  <a:cubicBezTo>
                    <a:pt x="453308" y="263984"/>
                    <a:pt x="398073" y="213745"/>
                    <a:pt x="333019" y="216827"/>
                  </a:cubicBezTo>
                  <a:cubicBezTo>
                    <a:pt x="326083" y="217156"/>
                    <a:pt x="319189" y="218096"/>
                    <a:pt x="312418" y="219638"/>
                  </a:cubicBezTo>
                  <a:lnTo>
                    <a:pt x="156476" y="-129"/>
                  </a:lnTo>
                  <a:lnTo>
                    <a:pt x="-190" y="62064"/>
                  </a:lnTo>
                  <a:lnTo>
                    <a:pt x="224391" y="369325"/>
                  </a:lnTo>
                  <a:cubicBezTo>
                    <a:pt x="243120" y="432070"/>
                    <a:pt x="309167" y="467752"/>
                    <a:pt x="371911" y="449023"/>
                  </a:cubicBezTo>
                  <a:cubicBezTo>
                    <a:pt x="424412" y="433352"/>
                    <a:pt x="459338" y="383748"/>
                    <a:pt x="456391" y="329038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CCFE2B5-4EE2-495B-8B01-2FA5B8012347}"/>
                </a:ext>
              </a:extLst>
            </p:cNvPr>
            <p:cNvSpPr/>
            <p:nvPr/>
          </p:nvSpPr>
          <p:spPr>
            <a:xfrm>
              <a:off x="2804285" y="2874684"/>
              <a:ext cx="604721" cy="1350541"/>
            </a:xfrm>
            <a:custGeom>
              <a:avLst/>
              <a:gdLst>
                <a:gd name="connsiteX0" fmla="*/ 471670 w 604721"/>
                <a:gd name="connsiteY0" fmla="*/ 1350413 h 1350541"/>
                <a:gd name="connsiteX1" fmla="*/ -190 w 604721"/>
                <a:gd name="connsiteY1" fmla="*/ 738268 h 1350541"/>
                <a:gd name="connsiteX2" fmla="*/ 176612 w 604721"/>
                <a:gd name="connsiteY2" fmla="*/ 182609 h 1350541"/>
                <a:gd name="connsiteX3" fmla="*/ 280707 w 604721"/>
                <a:gd name="connsiteY3" fmla="*/ 2305 h 1350541"/>
                <a:gd name="connsiteX4" fmla="*/ 286380 w 604721"/>
                <a:gd name="connsiteY4" fmla="*/ -129 h 1350541"/>
                <a:gd name="connsiteX5" fmla="*/ 440231 w 604721"/>
                <a:gd name="connsiteY5" fmla="*/ 410150 h 1350541"/>
                <a:gd name="connsiteX6" fmla="*/ 327269 w 604721"/>
                <a:gd name="connsiteY6" fmla="*/ 711383 h 1350541"/>
                <a:gd name="connsiteX7" fmla="*/ 604532 w 604721"/>
                <a:gd name="connsiteY7" fmla="*/ 1177699 h 1350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721" h="1350541">
                  <a:moveTo>
                    <a:pt x="471670" y="1350413"/>
                  </a:moveTo>
                  <a:lnTo>
                    <a:pt x="-190" y="738268"/>
                  </a:lnTo>
                  <a:lnTo>
                    <a:pt x="176612" y="182609"/>
                  </a:lnTo>
                  <a:cubicBezTo>
                    <a:pt x="189568" y="42908"/>
                    <a:pt x="276986" y="3899"/>
                    <a:pt x="280707" y="2305"/>
                  </a:cubicBezTo>
                  <a:lnTo>
                    <a:pt x="286380" y="-129"/>
                  </a:lnTo>
                  <a:lnTo>
                    <a:pt x="440231" y="410150"/>
                  </a:lnTo>
                  <a:lnTo>
                    <a:pt x="327269" y="711383"/>
                  </a:lnTo>
                  <a:lnTo>
                    <a:pt x="604532" y="117769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BC5D4F3-95DC-4243-893C-0539609B864D}"/>
                </a:ext>
              </a:extLst>
            </p:cNvPr>
            <p:cNvSpPr/>
            <p:nvPr/>
          </p:nvSpPr>
          <p:spPr>
            <a:xfrm rot="19880209">
              <a:off x="3346152" y="1875809"/>
              <a:ext cx="578907" cy="578907"/>
            </a:xfrm>
            <a:custGeom>
              <a:avLst/>
              <a:gdLst>
                <a:gd name="connsiteX0" fmla="*/ 578717 w 578907"/>
                <a:gd name="connsiteY0" fmla="*/ 289324 h 578907"/>
                <a:gd name="connsiteX1" fmla="*/ 289263 w 578907"/>
                <a:gd name="connsiteY1" fmla="*/ 578778 h 578907"/>
                <a:gd name="connsiteX2" fmla="*/ -190 w 578907"/>
                <a:gd name="connsiteY2" fmla="*/ 289324 h 578907"/>
                <a:gd name="connsiteX3" fmla="*/ 289263 w 578907"/>
                <a:gd name="connsiteY3" fmla="*/ -129 h 578907"/>
                <a:gd name="connsiteX4" fmla="*/ 578717 w 578907"/>
                <a:gd name="connsiteY4" fmla="*/ 289324 h 5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07" h="578907">
                  <a:moveTo>
                    <a:pt x="578717" y="289324"/>
                  </a:moveTo>
                  <a:cubicBezTo>
                    <a:pt x="578717" y="449185"/>
                    <a:pt x="449124" y="578778"/>
                    <a:pt x="289263" y="578778"/>
                  </a:cubicBezTo>
                  <a:cubicBezTo>
                    <a:pt x="129402" y="578778"/>
                    <a:pt x="-190" y="449185"/>
                    <a:pt x="-190" y="289324"/>
                  </a:cubicBezTo>
                  <a:cubicBezTo>
                    <a:pt x="-190" y="129464"/>
                    <a:pt x="129402" y="-129"/>
                    <a:pt x="289263" y="-129"/>
                  </a:cubicBezTo>
                  <a:cubicBezTo>
                    <a:pt x="449124" y="-129"/>
                    <a:pt x="578717" y="129464"/>
                    <a:pt x="578717" y="289324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262BD02-91F0-45A1-BAF7-8FFE58A06047}"/>
                </a:ext>
              </a:extLst>
            </p:cNvPr>
            <p:cNvSpPr/>
            <p:nvPr/>
          </p:nvSpPr>
          <p:spPr>
            <a:xfrm>
              <a:off x="3318980" y="1752600"/>
              <a:ext cx="638878" cy="480922"/>
            </a:xfrm>
            <a:custGeom>
              <a:avLst/>
              <a:gdLst>
                <a:gd name="connsiteX0" fmla="*/ 510772 w 638878"/>
                <a:gd name="connsiteY0" fmla="*/ 271546 h 480922"/>
                <a:gd name="connsiteX1" fmla="*/ 383324 w 638878"/>
                <a:gd name="connsiteY1" fmla="*/ 321114 h 480922"/>
                <a:gd name="connsiteX2" fmla="*/ 57350 w 638878"/>
                <a:gd name="connsiteY2" fmla="*/ 294497 h 480922"/>
                <a:gd name="connsiteX3" fmla="*/ 30962 w 638878"/>
                <a:gd name="connsiteY3" fmla="*/ 480793 h 480922"/>
                <a:gd name="connsiteX4" fmla="*/ 234 w 638878"/>
                <a:gd name="connsiteY4" fmla="*/ 284734 h 480922"/>
                <a:gd name="connsiteX5" fmla="*/ 11095 w 638878"/>
                <a:gd name="connsiteY5" fmla="*/ 200763 h 480922"/>
                <a:gd name="connsiteX6" fmla="*/ 76884 w 638878"/>
                <a:gd name="connsiteY6" fmla="*/ 152260 h 480922"/>
                <a:gd name="connsiteX7" fmla="*/ 3334 w 638878"/>
                <a:gd name="connsiteY7" fmla="*/ 120816 h 480922"/>
                <a:gd name="connsiteX8" fmla="*/ 95242 w 638878"/>
                <a:gd name="connsiteY8" fmla="*/ 74629 h 480922"/>
                <a:gd name="connsiteX9" fmla="*/ 71640 w 638878"/>
                <a:gd name="connsiteY9" fmla="*/ 50398 h 480922"/>
                <a:gd name="connsiteX10" fmla="*/ 238034 w 638878"/>
                <a:gd name="connsiteY10" fmla="*/ 40216 h 480922"/>
                <a:gd name="connsiteX11" fmla="*/ 189840 w 638878"/>
                <a:gd name="connsiteY11" fmla="*/ 9599 h 480922"/>
                <a:gd name="connsiteX12" fmla="*/ 408778 w 638878"/>
                <a:gd name="connsiteY12" fmla="*/ 2688 h 480922"/>
                <a:gd name="connsiteX13" fmla="*/ 505610 w 638878"/>
                <a:gd name="connsiteY13" fmla="*/ 29604 h 480922"/>
                <a:gd name="connsiteX14" fmla="*/ 531903 w 638878"/>
                <a:gd name="connsiteY14" fmla="*/ 117142 h 480922"/>
                <a:gd name="connsiteX15" fmla="*/ 628766 w 638878"/>
                <a:gd name="connsiteY15" fmla="*/ 193999 h 480922"/>
                <a:gd name="connsiteX16" fmla="*/ 636120 w 638878"/>
                <a:gd name="connsiteY16" fmla="*/ 292627 h 480922"/>
                <a:gd name="connsiteX17" fmla="*/ 599463 w 638878"/>
                <a:gd name="connsiteY17" fmla="*/ 447703 h 48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38878" h="480922">
                  <a:moveTo>
                    <a:pt x="510772" y="271546"/>
                  </a:moveTo>
                  <a:cubicBezTo>
                    <a:pt x="480809" y="307006"/>
                    <a:pt x="430100" y="317012"/>
                    <a:pt x="383324" y="321114"/>
                  </a:cubicBezTo>
                  <a:cubicBezTo>
                    <a:pt x="288326" y="329446"/>
                    <a:pt x="150188" y="315931"/>
                    <a:pt x="57350" y="294497"/>
                  </a:cubicBezTo>
                  <a:cubicBezTo>
                    <a:pt x="50724" y="358718"/>
                    <a:pt x="68790" y="427965"/>
                    <a:pt x="30962" y="480793"/>
                  </a:cubicBezTo>
                  <a:cubicBezTo>
                    <a:pt x="13231" y="416836"/>
                    <a:pt x="2920" y="351050"/>
                    <a:pt x="234" y="284734"/>
                  </a:cubicBezTo>
                  <a:cubicBezTo>
                    <a:pt x="-913" y="256294"/>
                    <a:pt x="-464" y="226872"/>
                    <a:pt x="11095" y="200763"/>
                  </a:cubicBezTo>
                  <a:cubicBezTo>
                    <a:pt x="22654" y="174655"/>
                    <a:pt x="47857" y="152492"/>
                    <a:pt x="76884" y="152260"/>
                  </a:cubicBezTo>
                  <a:cubicBezTo>
                    <a:pt x="55320" y="135900"/>
                    <a:pt x="30060" y="125101"/>
                    <a:pt x="3334" y="120816"/>
                  </a:cubicBezTo>
                  <a:lnTo>
                    <a:pt x="95242" y="74629"/>
                  </a:lnTo>
                  <a:lnTo>
                    <a:pt x="71640" y="50398"/>
                  </a:lnTo>
                  <a:lnTo>
                    <a:pt x="238034" y="40216"/>
                  </a:lnTo>
                  <a:lnTo>
                    <a:pt x="189840" y="9599"/>
                  </a:lnTo>
                  <a:cubicBezTo>
                    <a:pt x="262376" y="-368"/>
                    <a:pt x="335758" y="-2684"/>
                    <a:pt x="408778" y="2688"/>
                  </a:cubicBezTo>
                  <a:cubicBezTo>
                    <a:pt x="442686" y="5186"/>
                    <a:pt x="478136" y="9958"/>
                    <a:pt x="505610" y="29604"/>
                  </a:cubicBezTo>
                  <a:cubicBezTo>
                    <a:pt x="533084" y="49251"/>
                    <a:pt x="548958" y="88297"/>
                    <a:pt x="531903" y="117142"/>
                  </a:cubicBezTo>
                  <a:cubicBezTo>
                    <a:pt x="575316" y="124270"/>
                    <a:pt x="611956" y="153342"/>
                    <a:pt x="628766" y="193999"/>
                  </a:cubicBezTo>
                  <a:cubicBezTo>
                    <a:pt x="641015" y="225051"/>
                    <a:pt x="639892" y="259540"/>
                    <a:pt x="636120" y="292627"/>
                  </a:cubicBezTo>
                  <a:cubicBezTo>
                    <a:pt x="629851" y="345547"/>
                    <a:pt x="617552" y="397577"/>
                    <a:pt x="599463" y="447703"/>
                  </a:cubicBezTo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17">
            <a:extLst>
              <a:ext uri="{FF2B5EF4-FFF2-40B4-BE49-F238E27FC236}">
                <a16:creationId xmlns:a16="http://schemas.microsoft.com/office/drawing/2014/main" id="{DAA08C4D-7307-488C-833A-61C77F2D181C}"/>
              </a:ext>
            </a:extLst>
          </p:cNvPr>
          <p:cNvGrpSpPr/>
          <p:nvPr/>
        </p:nvGrpSpPr>
        <p:grpSpPr>
          <a:xfrm>
            <a:off x="7147156" y="3103717"/>
            <a:ext cx="2217823" cy="2689438"/>
            <a:chOff x="0" y="-57150"/>
            <a:chExt cx="4435644" cy="5378875"/>
          </a:xfrm>
        </p:grpSpPr>
        <p:sp>
          <p:nvSpPr>
            <p:cNvPr id="79" name="TextBox 18">
              <a:extLst>
                <a:ext uri="{FF2B5EF4-FFF2-40B4-BE49-F238E27FC236}">
                  <a16:creationId xmlns:a16="http://schemas.microsoft.com/office/drawing/2014/main" id="{06A8B908-0E7D-4481-8939-E362203D0A53}"/>
                </a:ext>
              </a:extLst>
            </p:cNvPr>
            <p:cNvSpPr txBox="1"/>
            <p:nvPr/>
          </p:nvSpPr>
          <p:spPr>
            <a:xfrm>
              <a:off x="0" y="727714"/>
              <a:ext cx="4435644" cy="1906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5" spc="12" dirty="0">
                  <a:solidFill>
                    <a:srgbClr val="000000"/>
                  </a:solidFill>
                </a:rPr>
                <a:t>Here is what you need to know about this point. Keep it short and to the point to make it easy to read.</a:t>
              </a:r>
            </a:p>
          </p:txBody>
        </p:sp>
        <p:sp>
          <p:nvSpPr>
            <p:cNvPr id="80" name="TextBox 19">
              <a:extLst>
                <a:ext uri="{FF2B5EF4-FFF2-40B4-BE49-F238E27FC236}">
                  <a16:creationId xmlns:a16="http://schemas.microsoft.com/office/drawing/2014/main" id="{33FB86DD-F08E-4C4E-9D23-28710AF01F17}"/>
                </a:ext>
              </a:extLst>
            </p:cNvPr>
            <p:cNvSpPr txBox="1"/>
            <p:nvPr/>
          </p:nvSpPr>
          <p:spPr>
            <a:xfrm>
              <a:off x="0" y="-57150"/>
              <a:ext cx="4435644" cy="546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67" b="1" spc="17" dirty="0">
                  <a:solidFill>
                    <a:srgbClr val="000000"/>
                  </a:solidFill>
                </a:rPr>
                <a:t>Point 2</a:t>
              </a:r>
            </a:p>
          </p:txBody>
        </p:sp>
        <p:sp>
          <p:nvSpPr>
            <p:cNvPr id="81" name="TextBox 20">
              <a:extLst>
                <a:ext uri="{FF2B5EF4-FFF2-40B4-BE49-F238E27FC236}">
                  <a16:creationId xmlns:a16="http://schemas.microsoft.com/office/drawing/2014/main" id="{E9BE0894-8B09-4F69-81E0-16E9DA63CC36}"/>
                </a:ext>
              </a:extLst>
            </p:cNvPr>
            <p:cNvSpPr txBox="1"/>
            <p:nvPr/>
          </p:nvSpPr>
          <p:spPr>
            <a:xfrm>
              <a:off x="0" y="4390315"/>
              <a:ext cx="4435644" cy="931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5" spc="12" dirty="0">
                  <a:solidFill>
                    <a:srgbClr val="000000"/>
                  </a:solidFill>
                </a:rPr>
                <a:t>You can add a quick note about this point here.</a:t>
              </a:r>
            </a:p>
          </p:txBody>
        </p:sp>
        <p:sp>
          <p:nvSpPr>
            <p:cNvPr id="82" name="TextBox 21">
              <a:extLst>
                <a:ext uri="{FF2B5EF4-FFF2-40B4-BE49-F238E27FC236}">
                  <a16:creationId xmlns:a16="http://schemas.microsoft.com/office/drawing/2014/main" id="{4F561909-AB50-4787-A74D-8D3D5A69C859}"/>
                </a:ext>
              </a:extLst>
            </p:cNvPr>
            <p:cNvSpPr txBox="1"/>
            <p:nvPr/>
          </p:nvSpPr>
          <p:spPr>
            <a:xfrm>
              <a:off x="0" y="3605449"/>
              <a:ext cx="4435644" cy="56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33"/>
                </a:lnSpc>
              </a:pPr>
              <a:r>
                <a:rPr lang="en-US" sz="1667" b="1" spc="17" dirty="0">
                  <a:solidFill>
                    <a:srgbClr val="000000"/>
                  </a:solidFill>
                </a:rPr>
                <a:t>Summary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53E90DD-75FD-4ABF-949A-820169E02B63}"/>
              </a:ext>
            </a:extLst>
          </p:cNvPr>
          <p:cNvGrpSpPr/>
          <p:nvPr/>
        </p:nvGrpSpPr>
        <p:grpSpPr>
          <a:xfrm>
            <a:off x="9978794" y="2400872"/>
            <a:ext cx="1469957" cy="3917822"/>
            <a:chOff x="7275018" y="1901475"/>
            <a:chExt cx="1469957" cy="39178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63894C0-A261-45A0-BF85-7D93A9E60D62}"/>
                </a:ext>
              </a:extLst>
            </p:cNvPr>
            <p:cNvSpPr/>
            <p:nvPr/>
          </p:nvSpPr>
          <p:spPr>
            <a:xfrm>
              <a:off x="7275018" y="2868335"/>
              <a:ext cx="505804" cy="1015357"/>
            </a:xfrm>
            <a:custGeom>
              <a:avLst/>
              <a:gdLst>
                <a:gd name="connsiteX0" fmla="*/ 17489 w 505804"/>
                <a:gd name="connsiteY0" fmla="*/ 973995 h 1015357"/>
                <a:gd name="connsiteX1" fmla="*/ 40249 w 505804"/>
                <a:gd name="connsiteY1" fmla="*/ 840307 h 1015357"/>
                <a:gd name="connsiteX2" fmla="*/ 54849 w 505804"/>
                <a:gd name="connsiteY2" fmla="*/ 831783 h 1015357"/>
                <a:gd name="connsiteX3" fmla="*/ 320562 w 505804"/>
                <a:gd name="connsiteY3" fmla="*/ -197 h 1015357"/>
                <a:gd name="connsiteX4" fmla="*/ 505617 w 505804"/>
                <a:gd name="connsiteY4" fmla="*/ 95933 h 1015357"/>
                <a:gd name="connsiteX5" fmla="*/ 186240 w 505804"/>
                <a:gd name="connsiteY5" fmla="*/ 883514 h 1015357"/>
                <a:gd name="connsiteX6" fmla="*/ 131722 w 505804"/>
                <a:gd name="connsiteY6" fmla="*/ 1008486 h 1015357"/>
                <a:gd name="connsiteX7" fmla="*/ 17489 w 505804"/>
                <a:gd name="connsiteY7" fmla="*/ 973995 h 101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5804" h="1015357">
                  <a:moveTo>
                    <a:pt x="17489" y="973995"/>
                  </a:moveTo>
                  <a:cubicBezTo>
                    <a:pt x="-13143" y="930793"/>
                    <a:pt x="-2953" y="870939"/>
                    <a:pt x="40249" y="840307"/>
                  </a:cubicBezTo>
                  <a:cubicBezTo>
                    <a:pt x="44855" y="837041"/>
                    <a:pt x="49741" y="834189"/>
                    <a:pt x="54849" y="831783"/>
                  </a:cubicBezTo>
                  <a:lnTo>
                    <a:pt x="320562" y="-197"/>
                  </a:lnTo>
                  <a:lnTo>
                    <a:pt x="505617" y="95933"/>
                  </a:lnTo>
                  <a:lnTo>
                    <a:pt x="186240" y="883514"/>
                  </a:lnTo>
                  <a:cubicBezTo>
                    <a:pt x="205696" y="933079"/>
                    <a:pt x="181287" y="989031"/>
                    <a:pt x="131722" y="1008486"/>
                  </a:cubicBezTo>
                  <a:cubicBezTo>
                    <a:pt x="90249" y="1024765"/>
                    <a:pt x="43023" y="1010505"/>
                    <a:pt x="17489" y="973995"/>
                  </a:cubicBezTo>
                  <a:close/>
                </a:path>
              </a:pathLst>
            </a:custGeom>
            <a:solidFill>
              <a:srgbClr val="9F61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307C668-72D1-4646-8F06-FFF1535BCDF9}"/>
                </a:ext>
              </a:extLst>
            </p:cNvPr>
            <p:cNvSpPr/>
            <p:nvPr/>
          </p:nvSpPr>
          <p:spPr>
            <a:xfrm>
              <a:off x="7505966" y="2666372"/>
              <a:ext cx="328955" cy="404023"/>
            </a:xfrm>
            <a:custGeom>
              <a:avLst/>
              <a:gdLst>
                <a:gd name="connsiteX0" fmla="*/ 3621 w 328955"/>
                <a:gd name="connsiteY0" fmla="*/ 316816 h 404023"/>
                <a:gd name="connsiteX1" fmla="*/ 3823 w 328955"/>
                <a:gd name="connsiteY1" fmla="*/ 281015 h 404023"/>
                <a:gd name="connsiteX2" fmla="*/ 94832 w 328955"/>
                <a:gd name="connsiteY2" fmla="*/ 85348 h 404023"/>
                <a:gd name="connsiteX3" fmla="*/ 243224 w 328955"/>
                <a:gd name="connsiteY3" fmla="*/ 4745 h 404023"/>
                <a:gd name="connsiteX4" fmla="*/ 324008 w 328955"/>
                <a:gd name="connsiteY4" fmla="*/ 152519 h 404023"/>
                <a:gd name="connsiteX5" fmla="*/ 293590 w 328955"/>
                <a:gd name="connsiteY5" fmla="*/ 366868 h 404023"/>
                <a:gd name="connsiteX6" fmla="*/ 244977 w 328955"/>
                <a:gd name="connsiteY6" fmla="*/ 403393 h 404023"/>
                <a:gd name="connsiteX7" fmla="*/ 238807 w 328955"/>
                <a:gd name="connsiteY7" fmla="*/ 402049 h 404023"/>
                <a:gd name="connsiteX8" fmla="*/ 30599 w 328955"/>
                <a:gd name="connsiteY8" fmla="*/ 340361 h 404023"/>
                <a:gd name="connsiteX9" fmla="*/ 3621 w 328955"/>
                <a:gd name="connsiteY9" fmla="*/ 316816 h 4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955" h="404023">
                  <a:moveTo>
                    <a:pt x="3621" y="316816"/>
                  </a:moveTo>
                  <a:cubicBezTo>
                    <a:pt x="-1526" y="305422"/>
                    <a:pt x="-1452" y="292350"/>
                    <a:pt x="3823" y="281015"/>
                  </a:cubicBezTo>
                  <a:lnTo>
                    <a:pt x="94832" y="85348"/>
                  </a:lnTo>
                  <a:cubicBezTo>
                    <a:pt x="113552" y="22113"/>
                    <a:pt x="179989" y="-13974"/>
                    <a:pt x="243224" y="4745"/>
                  </a:cubicBezTo>
                  <a:cubicBezTo>
                    <a:pt x="306218" y="23394"/>
                    <a:pt x="342316" y="89425"/>
                    <a:pt x="324008" y="152519"/>
                  </a:cubicBezTo>
                  <a:lnTo>
                    <a:pt x="293590" y="366868"/>
                  </a:lnTo>
                  <a:cubicBezTo>
                    <a:pt x="290252" y="390379"/>
                    <a:pt x="268487" y="406732"/>
                    <a:pt x="244977" y="403393"/>
                  </a:cubicBezTo>
                  <a:cubicBezTo>
                    <a:pt x="242890" y="403097"/>
                    <a:pt x="240828" y="402648"/>
                    <a:pt x="238807" y="402049"/>
                  </a:cubicBezTo>
                  <a:lnTo>
                    <a:pt x="30599" y="340361"/>
                  </a:lnTo>
                  <a:cubicBezTo>
                    <a:pt x="18607" y="336814"/>
                    <a:pt x="8757" y="328218"/>
                    <a:pt x="3621" y="3168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0618A3-BDA1-4BF4-A4C9-FC0D8208136F}"/>
                </a:ext>
              </a:extLst>
            </p:cNvPr>
            <p:cNvSpPr/>
            <p:nvPr/>
          </p:nvSpPr>
          <p:spPr>
            <a:xfrm>
              <a:off x="7750454" y="3016405"/>
              <a:ext cx="526951" cy="385943"/>
            </a:xfrm>
            <a:custGeom>
              <a:avLst/>
              <a:gdLst>
                <a:gd name="connsiteX0" fmla="*/ 526952 w 526951"/>
                <a:gd name="connsiteY0" fmla="*/ 0 h 385943"/>
                <a:gd name="connsiteX1" fmla="*/ 512112 w 526951"/>
                <a:gd name="connsiteY1" fmla="*/ 207817 h 385943"/>
                <a:gd name="connsiteX2" fmla="*/ 7420 w 526951"/>
                <a:gd name="connsiteY2" fmla="*/ 385943 h 385943"/>
                <a:gd name="connsiteX3" fmla="*/ 0 w 526951"/>
                <a:gd name="connsiteY3" fmla="*/ 185547 h 385943"/>
                <a:gd name="connsiteX4" fmla="*/ 526952 w 526951"/>
                <a:gd name="connsiteY4" fmla="*/ 0 h 38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951" h="385943">
                  <a:moveTo>
                    <a:pt x="526952" y="0"/>
                  </a:moveTo>
                  <a:lnTo>
                    <a:pt x="512112" y="207817"/>
                  </a:lnTo>
                  <a:lnTo>
                    <a:pt x="7420" y="385943"/>
                  </a:lnTo>
                  <a:lnTo>
                    <a:pt x="0" y="185547"/>
                  </a:lnTo>
                  <a:lnTo>
                    <a:pt x="526952" y="0"/>
                  </a:lnTo>
                  <a:close/>
                </a:path>
              </a:pathLst>
            </a:custGeom>
            <a:solidFill>
              <a:srgbClr val="9F61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0CAAABA-79A7-4C63-BEDB-675B37611EB4}"/>
                </a:ext>
              </a:extLst>
            </p:cNvPr>
            <p:cNvSpPr/>
            <p:nvPr/>
          </p:nvSpPr>
          <p:spPr>
            <a:xfrm>
              <a:off x="7569872" y="2519141"/>
              <a:ext cx="752067" cy="749608"/>
            </a:xfrm>
            <a:custGeom>
              <a:avLst/>
              <a:gdLst>
                <a:gd name="connsiteX0" fmla="*/ 61646 w 752067"/>
                <a:gd name="connsiteY0" fmla="*/ 192771 h 749608"/>
                <a:gd name="connsiteX1" fmla="*/ 224927 w 752067"/>
                <a:gd name="connsiteY1" fmla="*/ 74021 h 749608"/>
                <a:gd name="connsiteX2" fmla="*/ 492115 w 752067"/>
                <a:gd name="connsiteY2" fmla="*/ -197 h 749608"/>
                <a:gd name="connsiteX3" fmla="*/ 714771 w 752067"/>
                <a:gd name="connsiteY3" fmla="*/ 44334 h 749608"/>
                <a:gd name="connsiteX4" fmla="*/ 751880 w 752067"/>
                <a:gd name="connsiteY4" fmla="*/ 393161 h 749608"/>
                <a:gd name="connsiteX5" fmla="*/ 707349 w 752067"/>
                <a:gd name="connsiteY5" fmla="*/ 615818 h 749608"/>
                <a:gd name="connsiteX6" fmla="*/ 128443 w 752067"/>
                <a:gd name="connsiteY6" fmla="*/ 749411 h 749608"/>
                <a:gd name="connsiteX7" fmla="*/ 69068 w 752067"/>
                <a:gd name="connsiteY7" fmla="*/ 645505 h 749608"/>
                <a:gd name="connsiteX8" fmla="*/ 39381 w 752067"/>
                <a:gd name="connsiteY8" fmla="*/ 363474 h 74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067" h="749608">
                  <a:moveTo>
                    <a:pt x="61646" y="192771"/>
                  </a:moveTo>
                  <a:lnTo>
                    <a:pt x="224927" y="74021"/>
                  </a:lnTo>
                  <a:lnTo>
                    <a:pt x="492115" y="-197"/>
                  </a:lnTo>
                  <a:lnTo>
                    <a:pt x="714771" y="44334"/>
                  </a:lnTo>
                  <a:lnTo>
                    <a:pt x="751880" y="393161"/>
                  </a:lnTo>
                  <a:lnTo>
                    <a:pt x="707349" y="615818"/>
                  </a:lnTo>
                  <a:lnTo>
                    <a:pt x="128443" y="749411"/>
                  </a:lnTo>
                  <a:lnTo>
                    <a:pt x="69068" y="645505"/>
                  </a:lnTo>
                  <a:cubicBezTo>
                    <a:pt x="69068" y="645505"/>
                    <a:pt x="-64526" y="511912"/>
                    <a:pt x="39381" y="36347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5224778-2FBA-436D-BFA3-5C8DD73CBC62}"/>
                </a:ext>
              </a:extLst>
            </p:cNvPr>
            <p:cNvSpPr/>
            <p:nvPr/>
          </p:nvSpPr>
          <p:spPr>
            <a:xfrm>
              <a:off x="7572330" y="1901475"/>
              <a:ext cx="621859" cy="547607"/>
            </a:xfrm>
            <a:custGeom>
              <a:avLst/>
              <a:gdLst>
                <a:gd name="connsiteX0" fmla="*/ -187 w 621859"/>
                <a:gd name="connsiteY0" fmla="*/ 505643 h 547607"/>
                <a:gd name="connsiteX1" fmla="*/ -187 w 621859"/>
                <a:gd name="connsiteY1" fmla="*/ 310732 h 547607"/>
                <a:gd name="connsiteX2" fmla="*/ 310743 w 621859"/>
                <a:gd name="connsiteY2" fmla="*/ -197 h 547607"/>
                <a:gd name="connsiteX3" fmla="*/ 621673 w 621859"/>
                <a:gd name="connsiteY3" fmla="*/ 310732 h 547607"/>
                <a:gd name="connsiteX4" fmla="*/ 621672 w 621859"/>
                <a:gd name="connsiteY4" fmla="*/ 505643 h 547607"/>
                <a:gd name="connsiteX5" fmla="*/ 579905 w 621859"/>
                <a:gd name="connsiteY5" fmla="*/ 547410 h 547607"/>
                <a:gd name="connsiteX6" fmla="*/ 41580 w 621859"/>
                <a:gd name="connsiteY6" fmla="*/ 547410 h 547607"/>
                <a:gd name="connsiteX7" fmla="*/ -187 w 621859"/>
                <a:gd name="connsiteY7" fmla="*/ 505643 h 5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859" h="547607">
                  <a:moveTo>
                    <a:pt x="-187" y="505643"/>
                  </a:moveTo>
                  <a:lnTo>
                    <a:pt x="-187" y="310732"/>
                  </a:lnTo>
                  <a:cubicBezTo>
                    <a:pt x="-187" y="139010"/>
                    <a:pt x="139021" y="-197"/>
                    <a:pt x="310743" y="-197"/>
                  </a:cubicBezTo>
                  <a:cubicBezTo>
                    <a:pt x="482465" y="-197"/>
                    <a:pt x="621673" y="139011"/>
                    <a:pt x="621673" y="310732"/>
                  </a:cubicBezTo>
                  <a:lnTo>
                    <a:pt x="621672" y="505643"/>
                  </a:lnTo>
                  <a:cubicBezTo>
                    <a:pt x="621647" y="528700"/>
                    <a:pt x="602962" y="547385"/>
                    <a:pt x="579905" y="547410"/>
                  </a:cubicBezTo>
                  <a:lnTo>
                    <a:pt x="41580" y="547410"/>
                  </a:lnTo>
                  <a:cubicBezTo>
                    <a:pt x="18523" y="547385"/>
                    <a:pt x="-161" y="528700"/>
                    <a:pt x="-187" y="505643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C73BBE5-ED14-42E7-82A5-DB0B58F5242A}"/>
                </a:ext>
              </a:extLst>
            </p:cNvPr>
            <p:cNvSpPr/>
            <p:nvPr/>
          </p:nvSpPr>
          <p:spPr>
            <a:xfrm>
              <a:off x="7642800" y="1991238"/>
              <a:ext cx="455925" cy="455925"/>
            </a:xfrm>
            <a:custGeom>
              <a:avLst/>
              <a:gdLst>
                <a:gd name="connsiteX0" fmla="*/ 455925 w 455925"/>
                <a:gd name="connsiteY0" fmla="*/ 227963 h 455925"/>
                <a:gd name="connsiteX1" fmla="*/ 227962 w 455925"/>
                <a:gd name="connsiteY1" fmla="*/ 455925 h 455925"/>
                <a:gd name="connsiteX2" fmla="*/ 0 w 455925"/>
                <a:gd name="connsiteY2" fmla="*/ 227963 h 455925"/>
                <a:gd name="connsiteX3" fmla="*/ 227962 w 455925"/>
                <a:gd name="connsiteY3" fmla="*/ 0 h 455925"/>
                <a:gd name="connsiteX4" fmla="*/ 455925 w 455925"/>
                <a:gd name="connsiteY4" fmla="*/ 227963 h 4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925" h="455925">
                  <a:moveTo>
                    <a:pt x="455925" y="227963"/>
                  </a:moveTo>
                  <a:cubicBezTo>
                    <a:pt x="455925" y="353863"/>
                    <a:pt x="353863" y="455925"/>
                    <a:pt x="227962" y="455925"/>
                  </a:cubicBezTo>
                  <a:cubicBezTo>
                    <a:pt x="102062" y="455925"/>
                    <a:pt x="0" y="353863"/>
                    <a:pt x="0" y="227963"/>
                  </a:cubicBezTo>
                  <a:cubicBezTo>
                    <a:pt x="0" y="102062"/>
                    <a:pt x="102062" y="0"/>
                    <a:pt x="227962" y="0"/>
                  </a:cubicBezTo>
                  <a:cubicBezTo>
                    <a:pt x="353863" y="0"/>
                    <a:pt x="455925" y="102062"/>
                    <a:pt x="455925" y="227963"/>
                  </a:cubicBezTo>
                  <a:close/>
                </a:path>
              </a:pathLst>
            </a:custGeom>
            <a:solidFill>
              <a:srgbClr val="9F61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F022BC0-04EB-4D8A-AA40-6A70E2408648}"/>
                </a:ext>
              </a:extLst>
            </p:cNvPr>
            <p:cNvSpPr/>
            <p:nvPr/>
          </p:nvSpPr>
          <p:spPr>
            <a:xfrm>
              <a:off x="7630875" y="1945530"/>
              <a:ext cx="487202" cy="280796"/>
            </a:xfrm>
            <a:custGeom>
              <a:avLst/>
              <a:gdLst>
                <a:gd name="connsiteX0" fmla="*/ 5481 w 487202"/>
                <a:gd name="connsiteY0" fmla="*/ 272596 h 280796"/>
                <a:gd name="connsiteX1" fmla="*/ 50 w 487202"/>
                <a:gd name="connsiteY1" fmla="*/ 254096 h 280796"/>
                <a:gd name="connsiteX2" fmla="*/ 27053 w 487202"/>
                <a:gd name="connsiteY2" fmla="*/ 66056 h 280796"/>
                <a:gd name="connsiteX3" fmla="*/ 40182 w 487202"/>
                <a:gd name="connsiteY3" fmla="*/ 48245 h 280796"/>
                <a:gd name="connsiteX4" fmla="*/ 455621 w 487202"/>
                <a:gd name="connsiteY4" fmla="*/ 48000 h 280796"/>
                <a:gd name="connsiteX5" fmla="*/ 468881 w 487202"/>
                <a:gd name="connsiteY5" fmla="*/ 66898 h 280796"/>
                <a:gd name="connsiteX6" fmla="*/ 486908 w 487202"/>
                <a:gd name="connsiteY6" fmla="*/ 255184 h 280796"/>
                <a:gd name="connsiteX7" fmla="*/ 466030 w 487202"/>
                <a:gd name="connsiteY7" fmla="*/ 280493 h 280796"/>
                <a:gd name="connsiteX8" fmla="*/ 463809 w 487202"/>
                <a:gd name="connsiteY8" fmla="*/ 280599 h 280796"/>
                <a:gd name="connsiteX9" fmla="*/ 418092 w 487202"/>
                <a:gd name="connsiteY9" fmla="*/ 280599 h 280796"/>
                <a:gd name="connsiteX10" fmla="*/ 397066 w 487202"/>
                <a:gd name="connsiteY10" fmla="*/ 267212 h 280796"/>
                <a:gd name="connsiteX11" fmla="*/ 377336 w 487202"/>
                <a:gd name="connsiteY11" fmla="*/ 224937 h 280796"/>
                <a:gd name="connsiteX12" fmla="*/ 358835 w 487202"/>
                <a:gd name="connsiteY12" fmla="*/ 218205 h 280796"/>
                <a:gd name="connsiteX13" fmla="*/ 350905 w 487202"/>
                <a:gd name="connsiteY13" fmla="*/ 229098 h 280796"/>
                <a:gd name="connsiteX14" fmla="*/ 347008 w 487202"/>
                <a:gd name="connsiteY14" fmla="*/ 260269 h 280796"/>
                <a:gd name="connsiteX15" fmla="*/ 323983 w 487202"/>
                <a:gd name="connsiteY15" fmla="*/ 280599 h 280796"/>
                <a:gd name="connsiteX16" fmla="*/ 23017 w 487202"/>
                <a:gd name="connsiteY16" fmla="*/ 280599 h 280796"/>
                <a:gd name="connsiteX17" fmla="*/ 5481 w 487202"/>
                <a:gd name="connsiteY17" fmla="*/ 272595 h 28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7202" h="280796">
                  <a:moveTo>
                    <a:pt x="5481" y="272596"/>
                  </a:moveTo>
                  <a:cubicBezTo>
                    <a:pt x="1073" y="267509"/>
                    <a:pt x="-908" y="260759"/>
                    <a:pt x="50" y="254096"/>
                  </a:cubicBezTo>
                  <a:lnTo>
                    <a:pt x="27053" y="66056"/>
                  </a:lnTo>
                  <a:cubicBezTo>
                    <a:pt x="28141" y="58283"/>
                    <a:pt x="33079" y="51584"/>
                    <a:pt x="40182" y="48245"/>
                  </a:cubicBezTo>
                  <a:cubicBezTo>
                    <a:pt x="178016" y="-16263"/>
                    <a:pt x="317788" y="-16345"/>
                    <a:pt x="455621" y="48000"/>
                  </a:cubicBezTo>
                  <a:cubicBezTo>
                    <a:pt x="463060" y="51526"/>
                    <a:pt x="468097" y="58704"/>
                    <a:pt x="468881" y="66898"/>
                  </a:cubicBezTo>
                  <a:lnTo>
                    <a:pt x="486908" y="255184"/>
                  </a:lnTo>
                  <a:cubicBezTo>
                    <a:pt x="488131" y="267938"/>
                    <a:pt x="478784" y="279269"/>
                    <a:pt x="466030" y="280493"/>
                  </a:cubicBezTo>
                  <a:cubicBezTo>
                    <a:pt x="465292" y="280564"/>
                    <a:pt x="464550" y="280599"/>
                    <a:pt x="463809" y="280599"/>
                  </a:cubicBezTo>
                  <a:lnTo>
                    <a:pt x="418092" y="280599"/>
                  </a:lnTo>
                  <a:cubicBezTo>
                    <a:pt x="409085" y="280577"/>
                    <a:pt x="400897" y="275364"/>
                    <a:pt x="397066" y="267212"/>
                  </a:cubicBezTo>
                  <a:lnTo>
                    <a:pt x="377336" y="224937"/>
                  </a:lnTo>
                  <a:cubicBezTo>
                    <a:pt x="374086" y="217969"/>
                    <a:pt x="365803" y="214955"/>
                    <a:pt x="358835" y="218205"/>
                  </a:cubicBezTo>
                  <a:cubicBezTo>
                    <a:pt x="354494" y="220230"/>
                    <a:pt x="351499" y="224345"/>
                    <a:pt x="350905" y="229098"/>
                  </a:cubicBezTo>
                  <a:lnTo>
                    <a:pt x="347008" y="260269"/>
                  </a:lnTo>
                  <a:cubicBezTo>
                    <a:pt x="345545" y="271875"/>
                    <a:pt x="335681" y="280584"/>
                    <a:pt x="323983" y="280599"/>
                  </a:cubicBezTo>
                  <a:lnTo>
                    <a:pt x="23017" y="280599"/>
                  </a:lnTo>
                  <a:cubicBezTo>
                    <a:pt x="16288" y="280600"/>
                    <a:pt x="9890" y="277680"/>
                    <a:pt x="5481" y="272595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B69FA5D-218D-494C-9E52-9D5740067876}"/>
                </a:ext>
              </a:extLst>
            </p:cNvPr>
            <p:cNvSpPr/>
            <p:nvPr/>
          </p:nvSpPr>
          <p:spPr>
            <a:xfrm>
              <a:off x="8206177" y="2764714"/>
              <a:ext cx="538798" cy="983394"/>
            </a:xfrm>
            <a:custGeom>
              <a:avLst/>
              <a:gdLst>
                <a:gd name="connsiteX0" fmla="*/ 419763 w 538798"/>
                <a:gd name="connsiteY0" fmla="*/ 980545 h 983394"/>
                <a:gd name="connsiteX1" fmla="*/ 348050 w 538798"/>
                <a:gd name="connsiteY1" fmla="*/ 865448 h 983394"/>
                <a:gd name="connsiteX2" fmla="*/ 353312 w 538798"/>
                <a:gd name="connsiteY2" fmla="*/ 849380 h 983394"/>
                <a:gd name="connsiteX3" fmla="*/ -187 w 538798"/>
                <a:gd name="connsiteY3" fmla="*/ 50735 h 983394"/>
                <a:gd name="connsiteX4" fmla="*/ 202032 w 538798"/>
                <a:gd name="connsiteY4" fmla="*/ -197 h 983394"/>
                <a:gd name="connsiteX5" fmla="*/ 485922 w 538798"/>
                <a:gd name="connsiteY5" fmla="*/ 800860 h 983394"/>
                <a:gd name="connsiteX6" fmla="*/ 528097 w 538798"/>
                <a:gd name="connsiteY6" fmla="*/ 930519 h 983394"/>
                <a:gd name="connsiteX7" fmla="*/ 419763 w 538798"/>
                <a:gd name="connsiteY7" fmla="*/ 980545 h 98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798" h="983394">
                  <a:moveTo>
                    <a:pt x="419763" y="980545"/>
                  </a:moveTo>
                  <a:cubicBezTo>
                    <a:pt x="368177" y="968565"/>
                    <a:pt x="336069" y="917034"/>
                    <a:pt x="348050" y="865448"/>
                  </a:cubicBezTo>
                  <a:cubicBezTo>
                    <a:pt x="349327" y="859947"/>
                    <a:pt x="351088" y="854570"/>
                    <a:pt x="353312" y="849380"/>
                  </a:cubicBezTo>
                  <a:lnTo>
                    <a:pt x="-187" y="50735"/>
                  </a:lnTo>
                  <a:lnTo>
                    <a:pt x="202032" y="-197"/>
                  </a:lnTo>
                  <a:lnTo>
                    <a:pt x="485922" y="800860"/>
                  </a:lnTo>
                  <a:cubicBezTo>
                    <a:pt x="533373" y="825018"/>
                    <a:pt x="552255" y="883068"/>
                    <a:pt x="528097" y="930519"/>
                  </a:cubicBezTo>
                  <a:cubicBezTo>
                    <a:pt x="507883" y="970223"/>
                    <a:pt x="463096" y="990905"/>
                    <a:pt x="419763" y="980545"/>
                  </a:cubicBezTo>
                  <a:close/>
                </a:path>
              </a:pathLst>
            </a:custGeom>
            <a:solidFill>
              <a:srgbClr val="9F61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B8512D1-E9BB-4592-BB69-0B2F1F1882A7}"/>
                </a:ext>
              </a:extLst>
            </p:cNvPr>
            <p:cNvSpPr/>
            <p:nvPr/>
          </p:nvSpPr>
          <p:spPr>
            <a:xfrm>
              <a:off x="8121503" y="2555022"/>
              <a:ext cx="353975" cy="407517"/>
            </a:xfrm>
            <a:custGeom>
              <a:avLst/>
              <a:gdLst>
                <a:gd name="connsiteX0" fmla="*/ 96535 w 353975"/>
                <a:gd name="connsiteY0" fmla="*/ 403557 h 407517"/>
                <a:gd name="connsiteX1" fmla="*/ 72923 w 353975"/>
                <a:gd name="connsiteY1" fmla="*/ 376646 h 407517"/>
                <a:gd name="connsiteX2" fmla="*/ 11116 w 353975"/>
                <a:gd name="connsiteY2" fmla="*/ 169889 h 407517"/>
                <a:gd name="connsiteX3" fmla="*/ 68600 w 353975"/>
                <a:gd name="connsiteY3" fmla="*/ 11105 h 407517"/>
                <a:gd name="connsiteX4" fmla="*/ 227113 w 353975"/>
                <a:gd name="connsiteY4" fmla="*/ 68012 h 407517"/>
                <a:gd name="connsiteX5" fmla="*/ 346639 w 353975"/>
                <a:gd name="connsiteY5" fmla="*/ 248523 h 407517"/>
                <a:gd name="connsiteX6" fmla="*/ 334524 w 353975"/>
                <a:gd name="connsiteY6" fmla="*/ 308109 h 407517"/>
                <a:gd name="connsiteX7" fmla="*/ 329016 w 353975"/>
                <a:gd name="connsiteY7" fmla="*/ 311199 h 407517"/>
                <a:gd name="connsiteX8" fmla="*/ 132341 w 353975"/>
                <a:gd name="connsiteY8" fmla="*/ 403260 h 407517"/>
                <a:gd name="connsiteX9" fmla="*/ 96535 w 353975"/>
                <a:gd name="connsiteY9" fmla="*/ 403557 h 40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75" h="407517">
                  <a:moveTo>
                    <a:pt x="96535" y="403557"/>
                  </a:moveTo>
                  <a:cubicBezTo>
                    <a:pt x="85123" y="398451"/>
                    <a:pt x="76502" y="388626"/>
                    <a:pt x="72923" y="376646"/>
                  </a:cubicBezTo>
                  <a:lnTo>
                    <a:pt x="11116" y="169889"/>
                  </a:lnTo>
                  <a:cubicBezTo>
                    <a:pt x="-16857" y="110168"/>
                    <a:pt x="8879" y="39078"/>
                    <a:pt x="68600" y="11105"/>
                  </a:cubicBezTo>
                  <a:cubicBezTo>
                    <a:pt x="128096" y="-16763"/>
                    <a:pt x="198927" y="8666"/>
                    <a:pt x="227113" y="68012"/>
                  </a:cubicBezTo>
                  <a:lnTo>
                    <a:pt x="346639" y="248523"/>
                  </a:lnTo>
                  <a:cubicBezTo>
                    <a:pt x="359747" y="268323"/>
                    <a:pt x="354323" y="295000"/>
                    <a:pt x="334524" y="308109"/>
                  </a:cubicBezTo>
                  <a:cubicBezTo>
                    <a:pt x="332766" y="309273"/>
                    <a:pt x="330925" y="310306"/>
                    <a:pt x="329016" y="311199"/>
                  </a:cubicBezTo>
                  <a:lnTo>
                    <a:pt x="132341" y="403260"/>
                  </a:lnTo>
                  <a:cubicBezTo>
                    <a:pt x="121018" y="408567"/>
                    <a:pt x="107945" y="408676"/>
                    <a:pt x="96535" y="40355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E9D15BD-F160-48BE-9636-1EA102165614}"/>
                </a:ext>
              </a:extLst>
            </p:cNvPr>
            <p:cNvSpPr/>
            <p:nvPr/>
          </p:nvSpPr>
          <p:spPr>
            <a:xfrm>
              <a:off x="8062141" y="5198296"/>
              <a:ext cx="189890" cy="496281"/>
            </a:xfrm>
            <a:custGeom>
              <a:avLst/>
              <a:gdLst>
                <a:gd name="connsiteX0" fmla="*/ 189872 w 189890"/>
                <a:gd name="connsiteY0" fmla="*/ 496281 h 496281"/>
                <a:gd name="connsiteX1" fmla="*/ 61207 w 189890"/>
                <a:gd name="connsiteY1" fmla="*/ 496272 h 496281"/>
                <a:gd name="connsiteX2" fmla="*/ 0 w 189890"/>
                <a:gd name="connsiteY2" fmla="*/ 0 h 496281"/>
                <a:gd name="connsiteX3" fmla="*/ 189890 w 189890"/>
                <a:gd name="connsiteY3" fmla="*/ 10 h 496281"/>
                <a:gd name="connsiteX4" fmla="*/ 189872 w 189890"/>
                <a:gd name="connsiteY4" fmla="*/ 496281 h 49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90" h="496281">
                  <a:moveTo>
                    <a:pt x="189872" y="496281"/>
                  </a:moveTo>
                  <a:lnTo>
                    <a:pt x="61207" y="496272"/>
                  </a:lnTo>
                  <a:lnTo>
                    <a:pt x="0" y="0"/>
                  </a:lnTo>
                  <a:lnTo>
                    <a:pt x="189890" y="10"/>
                  </a:lnTo>
                  <a:lnTo>
                    <a:pt x="189872" y="496281"/>
                  </a:lnTo>
                  <a:close/>
                </a:path>
              </a:pathLst>
            </a:custGeom>
            <a:solidFill>
              <a:srgbClr val="9F61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A7C4D09-87C9-463B-BFEF-20B176333207}"/>
                </a:ext>
              </a:extLst>
            </p:cNvPr>
            <p:cNvSpPr/>
            <p:nvPr/>
          </p:nvSpPr>
          <p:spPr>
            <a:xfrm>
              <a:off x="7869956" y="5652559"/>
              <a:ext cx="414873" cy="166738"/>
            </a:xfrm>
            <a:custGeom>
              <a:avLst/>
              <a:gdLst>
                <a:gd name="connsiteX0" fmla="*/ 414679 w 414873"/>
                <a:gd name="connsiteY0" fmla="*/ 166541 h 166738"/>
                <a:gd name="connsiteX1" fmla="*/ -187 w 414873"/>
                <a:gd name="connsiteY1" fmla="*/ 166525 h 166738"/>
                <a:gd name="connsiteX2" fmla="*/ -187 w 414873"/>
                <a:gd name="connsiteY2" fmla="*/ 161278 h 166738"/>
                <a:gd name="connsiteX3" fmla="*/ 161291 w 414873"/>
                <a:gd name="connsiteY3" fmla="*/ -197 h 166738"/>
                <a:gd name="connsiteX4" fmla="*/ 161301 w 414873"/>
                <a:gd name="connsiteY4" fmla="*/ -197 h 166738"/>
                <a:gd name="connsiteX5" fmla="*/ 414687 w 414873"/>
                <a:gd name="connsiteY5" fmla="*/ -187 h 16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873" h="166738">
                  <a:moveTo>
                    <a:pt x="414679" y="166541"/>
                  </a:moveTo>
                  <a:lnTo>
                    <a:pt x="-187" y="166525"/>
                  </a:lnTo>
                  <a:lnTo>
                    <a:pt x="-187" y="161278"/>
                  </a:lnTo>
                  <a:cubicBezTo>
                    <a:pt x="-180" y="72099"/>
                    <a:pt x="72112" y="-192"/>
                    <a:pt x="161291" y="-197"/>
                  </a:cubicBezTo>
                  <a:lnTo>
                    <a:pt x="161301" y="-197"/>
                  </a:lnTo>
                  <a:lnTo>
                    <a:pt x="414687" y="-187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22AFDF4-BCC3-40BB-B0F2-75711611D023}"/>
                </a:ext>
              </a:extLst>
            </p:cNvPr>
            <p:cNvSpPr/>
            <p:nvPr/>
          </p:nvSpPr>
          <p:spPr>
            <a:xfrm>
              <a:off x="7661700" y="4308423"/>
              <a:ext cx="492528" cy="432463"/>
            </a:xfrm>
            <a:custGeom>
              <a:avLst/>
              <a:gdLst>
                <a:gd name="connsiteX0" fmla="*/ 492528 w 492528"/>
                <a:gd name="connsiteY0" fmla="*/ 338338 h 432463"/>
                <a:gd name="connsiteX1" fmla="*/ 404813 w 492528"/>
                <a:gd name="connsiteY1" fmla="*/ 432463 h 432463"/>
                <a:gd name="connsiteX2" fmla="*/ 0 w 492528"/>
                <a:gd name="connsiteY2" fmla="*/ 138922 h 432463"/>
                <a:gd name="connsiteX3" fmla="*/ 129464 w 492528"/>
                <a:gd name="connsiteY3" fmla="*/ 0 h 432463"/>
                <a:gd name="connsiteX4" fmla="*/ 492528 w 492528"/>
                <a:gd name="connsiteY4" fmla="*/ 338338 h 43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528" h="432463">
                  <a:moveTo>
                    <a:pt x="492528" y="338338"/>
                  </a:moveTo>
                  <a:lnTo>
                    <a:pt x="404813" y="432463"/>
                  </a:lnTo>
                  <a:lnTo>
                    <a:pt x="0" y="138922"/>
                  </a:lnTo>
                  <a:lnTo>
                    <a:pt x="129464" y="0"/>
                  </a:lnTo>
                  <a:lnTo>
                    <a:pt x="492528" y="338338"/>
                  </a:lnTo>
                  <a:close/>
                </a:path>
              </a:pathLst>
            </a:custGeom>
            <a:solidFill>
              <a:srgbClr val="9F61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7ED10A3-D7C9-4B5F-B26E-1DD016282BC0}"/>
                </a:ext>
              </a:extLst>
            </p:cNvPr>
            <p:cNvSpPr/>
            <p:nvPr/>
          </p:nvSpPr>
          <p:spPr>
            <a:xfrm>
              <a:off x="7929781" y="4594108"/>
              <a:ext cx="338061" cy="417178"/>
            </a:xfrm>
            <a:custGeom>
              <a:avLst/>
              <a:gdLst>
                <a:gd name="connsiteX0" fmla="*/ 337874 w 338061"/>
                <a:gd name="connsiteY0" fmla="*/ 113469 h 417178"/>
                <a:gd name="connsiteX1" fmla="*/ 55042 w 338061"/>
                <a:gd name="connsiteY1" fmla="*/ 416981 h 417178"/>
                <a:gd name="connsiteX2" fmla="*/ 51204 w 338061"/>
                <a:gd name="connsiteY2" fmla="*/ 413403 h 417178"/>
                <a:gd name="connsiteX3" fmla="*/ 43148 w 338061"/>
                <a:gd name="connsiteY3" fmla="*/ 185184 h 417178"/>
                <a:gd name="connsiteX4" fmla="*/ 43155 w 338061"/>
                <a:gd name="connsiteY4" fmla="*/ 185177 h 417178"/>
                <a:gd name="connsiteX5" fmla="*/ 215899 w 338061"/>
                <a:gd name="connsiteY5" fmla="*/ -197 h 4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061" h="417178">
                  <a:moveTo>
                    <a:pt x="337874" y="113469"/>
                  </a:moveTo>
                  <a:lnTo>
                    <a:pt x="55042" y="416981"/>
                  </a:lnTo>
                  <a:lnTo>
                    <a:pt x="51204" y="413403"/>
                  </a:lnTo>
                  <a:cubicBezTo>
                    <a:pt x="-14036" y="352604"/>
                    <a:pt x="-17643" y="250432"/>
                    <a:pt x="43148" y="185184"/>
                  </a:cubicBezTo>
                  <a:lnTo>
                    <a:pt x="43155" y="185177"/>
                  </a:lnTo>
                  <a:lnTo>
                    <a:pt x="215899" y="-197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CBF79D-E8DF-47BB-A477-C770E050A98D}"/>
                </a:ext>
              </a:extLst>
            </p:cNvPr>
            <p:cNvSpPr/>
            <p:nvPr/>
          </p:nvSpPr>
          <p:spPr>
            <a:xfrm>
              <a:off x="7308979" y="3170473"/>
              <a:ext cx="1261974" cy="2413900"/>
            </a:xfrm>
            <a:custGeom>
              <a:avLst/>
              <a:gdLst>
                <a:gd name="connsiteX0" fmla="*/ 983086 w 1261974"/>
                <a:gd name="connsiteY0" fmla="*/ 53548 h 2413900"/>
                <a:gd name="connsiteX1" fmla="*/ 1024235 w 1261974"/>
                <a:gd name="connsiteY1" fmla="*/ 94697 h 2413900"/>
                <a:gd name="connsiteX2" fmla="*/ 1256022 w 1261974"/>
                <a:gd name="connsiteY2" fmla="*/ 875968 h 2413900"/>
                <a:gd name="connsiteX3" fmla="*/ 1235430 w 1261974"/>
                <a:gd name="connsiteY3" fmla="*/ 1003547 h 2413900"/>
                <a:gd name="connsiteX4" fmla="*/ 1057304 w 1261974"/>
                <a:gd name="connsiteY4" fmla="*/ 2309796 h 2413900"/>
                <a:gd name="connsiteX5" fmla="*/ 1027617 w 1261974"/>
                <a:gd name="connsiteY5" fmla="*/ 2413703 h 2413900"/>
                <a:gd name="connsiteX6" fmla="*/ 738164 w 1261974"/>
                <a:gd name="connsiteY6" fmla="*/ 2403008 h 2413900"/>
                <a:gd name="connsiteX7" fmla="*/ 745586 w 1261974"/>
                <a:gd name="connsiteY7" fmla="*/ 2309796 h 2413900"/>
                <a:gd name="connsiteX8" fmla="*/ 723320 w 1261974"/>
                <a:gd name="connsiteY8" fmla="*/ 2079718 h 2413900"/>
                <a:gd name="connsiteX9" fmla="*/ 864336 w 1261974"/>
                <a:gd name="connsiteY9" fmla="*/ 1330110 h 2413900"/>
                <a:gd name="connsiteX10" fmla="*/ 812383 w 1261974"/>
                <a:gd name="connsiteY10" fmla="*/ 788313 h 2413900"/>
                <a:gd name="connsiteX11" fmla="*/ 426445 w 1261974"/>
                <a:gd name="connsiteY11" fmla="*/ 981281 h 2413900"/>
                <a:gd name="connsiteX12" fmla="*/ 611993 w 1261974"/>
                <a:gd name="connsiteY12" fmla="*/ 1166829 h 2413900"/>
                <a:gd name="connsiteX13" fmla="*/ 701055 w 1261974"/>
                <a:gd name="connsiteY13" fmla="*/ 1270735 h 2413900"/>
                <a:gd name="connsiteX14" fmla="*/ 745586 w 1261974"/>
                <a:gd name="connsiteY14" fmla="*/ 1359797 h 2413900"/>
                <a:gd name="connsiteX15" fmla="*/ 641680 w 1261974"/>
                <a:gd name="connsiteY15" fmla="*/ 1523079 h 2413900"/>
                <a:gd name="connsiteX16" fmla="*/ 3399 w 1261974"/>
                <a:gd name="connsiteY16" fmla="*/ 899641 h 2413900"/>
                <a:gd name="connsiteX17" fmla="*/ 433867 w 1261974"/>
                <a:gd name="connsiteY17" fmla="*/ 543392 h 2413900"/>
                <a:gd name="connsiteX18" fmla="*/ 463555 w 1261974"/>
                <a:gd name="connsiteY18" fmla="*/ 320735 h 2413900"/>
                <a:gd name="connsiteX19" fmla="*/ 437958 w 1261974"/>
                <a:gd name="connsiteY19" fmla="*/ 199414 h 2413900"/>
                <a:gd name="connsiteX20" fmla="*/ 957237 w 1261974"/>
                <a:gd name="connsiteY20" fmla="*/ -197 h 24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1974" h="2413900">
                  <a:moveTo>
                    <a:pt x="983086" y="53548"/>
                  </a:moveTo>
                  <a:lnTo>
                    <a:pt x="1024235" y="94697"/>
                  </a:lnTo>
                  <a:cubicBezTo>
                    <a:pt x="1230067" y="300529"/>
                    <a:pt x="1280741" y="585930"/>
                    <a:pt x="1256022" y="875968"/>
                  </a:cubicBezTo>
                  <a:cubicBezTo>
                    <a:pt x="1252560" y="918974"/>
                    <a:pt x="1245674" y="961636"/>
                    <a:pt x="1235430" y="1003547"/>
                  </a:cubicBezTo>
                  <a:cubicBezTo>
                    <a:pt x="1161210" y="1300422"/>
                    <a:pt x="1205742" y="2250421"/>
                    <a:pt x="1057304" y="2309796"/>
                  </a:cubicBezTo>
                  <a:lnTo>
                    <a:pt x="1027617" y="2413703"/>
                  </a:lnTo>
                  <a:lnTo>
                    <a:pt x="738164" y="2403008"/>
                  </a:lnTo>
                  <a:lnTo>
                    <a:pt x="745586" y="2309796"/>
                  </a:lnTo>
                  <a:cubicBezTo>
                    <a:pt x="745586" y="2309796"/>
                    <a:pt x="678789" y="2168781"/>
                    <a:pt x="723320" y="2079718"/>
                  </a:cubicBezTo>
                  <a:cubicBezTo>
                    <a:pt x="767852" y="1990656"/>
                    <a:pt x="864336" y="1330110"/>
                    <a:pt x="864336" y="1330110"/>
                  </a:cubicBezTo>
                  <a:lnTo>
                    <a:pt x="812383" y="788313"/>
                  </a:lnTo>
                  <a:lnTo>
                    <a:pt x="426445" y="981281"/>
                  </a:lnTo>
                  <a:cubicBezTo>
                    <a:pt x="426445" y="981281"/>
                    <a:pt x="626836" y="1092610"/>
                    <a:pt x="611993" y="1166829"/>
                  </a:cubicBezTo>
                  <a:cubicBezTo>
                    <a:pt x="611993" y="1166829"/>
                    <a:pt x="730742" y="1196516"/>
                    <a:pt x="701055" y="1270735"/>
                  </a:cubicBezTo>
                  <a:lnTo>
                    <a:pt x="745586" y="1359797"/>
                  </a:lnTo>
                  <a:lnTo>
                    <a:pt x="641680" y="1523079"/>
                  </a:lnTo>
                  <a:cubicBezTo>
                    <a:pt x="641680" y="1523079"/>
                    <a:pt x="-55976" y="1107453"/>
                    <a:pt x="3399" y="899641"/>
                  </a:cubicBezTo>
                  <a:cubicBezTo>
                    <a:pt x="62774" y="691829"/>
                    <a:pt x="433867" y="543392"/>
                    <a:pt x="433867" y="543392"/>
                  </a:cubicBezTo>
                  <a:lnTo>
                    <a:pt x="463555" y="320735"/>
                  </a:lnTo>
                  <a:lnTo>
                    <a:pt x="437958" y="199414"/>
                  </a:lnTo>
                  <a:lnTo>
                    <a:pt x="957237" y="-197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281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2">
            <a:extLst>
              <a:ext uri="{FF2B5EF4-FFF2-40B4-BE49-F238E27FC236}">
                <a16:creationId xmlns:a16="http://schemas.microsoft.com/office/drawing/2014/main" id="{E1DAD16E-6E68-4F07-86B4-B1287AC0D08E}"/>
              </a:ext>
            </a:extLst>
          </p:cNvPr>
          <p:cNvSpPr/>
          <p:nvPr/>
        </p:nvSpPr>
        <p:spPr>
          <a:xfrm flipH="1">
            <a:off x="3761874" y="1680547"/>
            <a:ext cx="4668252" cy="3496906"/>
          </a:xfrm>
          <a:prstGeom prst="foldedCorner">
            <a:avLst>
              <a:gd name="adj" fmla="val 6705"/>
            </a:avLst>
          </a:prstGeom>
          <a:solidFill>
            <a:schemeClr val="accent5"/>
          </a:solidFill>
          <a:ln w="111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CB0D98F-176D-4C96-8EB3-E9A947DFEB82}"/>
              </a:ext>
            </a:extLst>
          </p:cNvPr>
          <p:cNvSpPr txBox="1"/>
          <p:nvPr/>
        </p:nvSpPr>
        <p:spPr>
          <a:xfrm>
            <a:off x="4073042" y="2505670"/>
            <a:ext cx="4045917" cy="185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4333" b="1" dirty="0">
                <a:latin typeface="+mj-lt"/>
              </a:rPr>
              <a:t>Element 6:</a:t>
            </a:r>
            <a:r>
              <a:rPr lang="en-US" sz="4333" dirty="0">
                <a:latin typeface="+mj-lt"/>
              </a:rPr>
              <a:t> </a:t>
            </a:r>
          </a:p>
          <a:p>
            <a:pPr algn="ctr">
              <a:lnSpc>
                <a:spcPts val="4767"/>
              </a:lnSpc>
            </a:pPr>
            <a:r>
              <a:rPr lang="en-US" sz="4333" dirty="0">
                <a:latin typeface="+mj-lt"/>
              </a:rPr>
              <a:t>The last element.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7BFFB0-0549-43B2-AE41-2E0E42E9C8C5}"/>
              </a:ext>
            </a:extLst>
          </p:cNvPr>
          <p:cNvCxnSpPr>
            <a:cxnSpLocks/>
          </p:cNvCxnSpPr>
          <p:nvPr/>
        </p:nvCxnSpPr>
        <p:spPr>
          <a:xfrm flipV="1">
            <a:off x="8430126" y="1680547"/>
            <a:ext cx="1009438" cy="47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FC0B72-1621-41B0-9F13-82CA8EB96943}"/>
              </a:ext>
            </a:extLst>
          </p:cNvPr>
          <p:cNvCxnSpPr>
            <a:cxnSpLocks/>
          </p:cNvCxnSpPr>
          <p:nvPr/>
        </p:nvCxnSpPr>
        <p:spPr>
          <a:xfrm>
            <a:off x="8430126" y="4004871"/>
            <a:ext cx="889365" cy="387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B1736A-BA89-4F72-A348-F7E9C27E6C29}"/>
              </a:ext>
            </a:extLst>
          </p:cNvPr>
          <p:cNvCxnSpPr>
            <a:cxnSpLocks/>
          </p:cNvCxnSpPr>
          <p:nvPr/>
        </p:nvCxnSpPr>
        <p:spPr>
          <a:xfrm flipH="1" flipV="1">
            <a:off x="2759825" y="1846802"/>
            <a:ext cx="1009438" cy="47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208C01-3157-44A4-AE25-D4DB6D14497B}"/>
              </a:ext>
            </a:extLst>
          </p:cNvPr>
          <p:cNvCxnSpPr>
            <a:cxnSpLocks/>
          </p:cNvCxnSpPr>
          <p:nvPr/>
        </p:nvCxnSpPr>
        <p:spPr>
          <a:xfrm flipH="1">
            <a:off x="2751415" y="4198834"/>
            <a:ext cx="1002048" cy="36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D4824-B906-4B57-8329-18F446E94CD2}"/>
              </a:ext>
            </a:extLst>
          </p:cNvPr>
          <p:cNvGrpSpPr/>
          <p:nvPr/>
        </p:nvGrpSpPr>
        <p:grpSpPr>
          <a:xfrm>
            <a:off x="725058" y="795868"/>
            <a:ext cx="1795695" cy="1769357"/>
            <a:chOff x="8773838" y="3936605"/>
            <a:chExt cx="1795695" cy="1769357"/>
          </a:xfrm>
        </p:grpSpPr>
        <p:sp>
          <p:nvSpPr>
            <p:cNvPr id="23" name="Rectangle: Folded Corner 22">
              <a:extLst>
                <a:ext uri="{FF2B5EF4-FFF2-40B4-BE49-F238E27FC236}">
                  <a16:creationId xmlns:a16="http://schemas.microsoft.com/office/drawing/2014/main" id="{B3B3EB95-C281-4036-99D5-8F963ED19B7D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641178-8323-4F2E-80EC-BCA2621374F4}"/>
                </a:ext>
              </a:extLst>
            </p:cNvPr>
            <p:cNvSpPr txBox="1"/>
            <p:nvPr/>
          </p:nvSpPr>
          <p:spPr>
            <a:xfrm rot="21047344">
              <a:off x="8839279" y="4190382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quote related to this element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712FE5-BEDC-4285-83EE-6AB2E4E187A1}"/>
                </a:ext>
              </a:extLst>
            </p:cNvPr>
            <p:cNvSpPr txBox="1"/>
            <p:nvPr/>
          </p:nvSpPr>
          <p:spPr>
            <a:xfrm rot="21047344">
              <a:off x="8926384" y="5135182"/>
              <a:ext cx="1625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- Someone great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478702-A31B-4321-84E6-4D857749312D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F14DFAC-E0E8-4569-AD53-63B44B72ECC9}"/>
              </a:ext>
            </a:extLst>
          </p:cNvPr>
          <p:cNvGrpSpPr/>
          <p:nvPr/>
        </p:nvGrpSpPr>
        <p:grpSpPr>
          <a:xfrm>
            <a:off x="863449" y="4362533"/>
            <a:ext cx="1795695" cy="1769357"/>
            <a:chOff x="8773838" y="3936605"/>
            <a:chExt cx="1795695" cy="1769357"/>
          </a:xfrm>
        </p:grpSpPr>
        <p:sp>
          <p:nvSpPr>
            <p:cNvPr id="38" name="Rectangle: Folded Corner 37">
              <a:extLst>
                <a:ext uri="{FF2B5EF4-FFF2-40B4-BE49-F238E27FC236}">
                  <a16:creationId xmlns:a16="http://schemas.microsoft.com/office/drawing/2014/main" id="{2B38BE8D-2F53-4141-A2C5-9AFAE5FA7C29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83BBD7-F5A1-4925-9F73-BE12C6A20FAE}"/>
                </a:ext>
              </a:extLst>
            </p:cNvPr>
            <p:cNvSpPr txBox="1"/>
            <p:nvPr/>
          </p:nvSpPr>
          <p:spPr>
            <a:xfrm rot="21047344">
              <a:off x="8859039" y="4439651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quick call out related to this element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1F140D-17B0-4630-BC0A-7372C612BC35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59362D-F54A-4DC2-8A8D-C4D63F820F11}"/>
              </a:ext>
            </a:extLst>
          </p:cNvPr>
          <p:cNvGrpSpPr/>
          <p:nvPr/>
        </p:nvGrpSpPr>
        <p:grpSpPr>
          <a:xfrm flipH="1">
            <a:off x="9630658" y="795868"/>
            <a:ext cx="1795695" cy="1769357"/>
            <a:chOff x="8773838" y="3936605"/>
            <a:chExt cx="1795695" cy="1769357"/>
          </a:xfrm>
        </p:grpSpPr>
        <p:sp>
          <p:nvSpPr>
            <p:cNvPr id="43" name="Rectangle: Folded Corner 42">
              <a:extLst>
                <a:ext uri="{FF2B5EF4-FFF2-40B4-BE49-F238E27FC236}">
                  <a16:creationId xmlns:a16="http://schemas.microsoft.com/office/drawing/2014/main" id="{4B875E20-1D18-491D-A842-7C32F433E956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9D2C757-0727-4A9D-9D55-F5BA330C79BC}"/>
                </a:ext>
              </a:extLst>
            </p:cNvPr>
            <p:cNvSpPr txBox="1"/>
            <p:nvPr/>
          </p:nvSpPr>
          <p:spPr>
            <a:xfrm rot="21047344">
              <a:off x="8839279" y="4190382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quote related to this element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904EC9-DD2F-41EC-B97D-C129E3C1ECDF}"/>
                </a:ext>
              </a:extLst>
            </p:cNvPr>
            <p:cNvSpPr txBox="1"/>
            <p:nvPr/>
          </p:nvSpPr>
          <p:spPr>
            <a:xfrm rot="21047344">
              <a:off x="8926384" y="5135182"/>
              <a:ext cx="1625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ysClr val="windowText" lastClr="000000"/>
                  </a:solidFill>
                </a:rPr>
                <a:t>- Someone great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8E3A0B-7FB2-4560-B82D-6F89FF8309DB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58E25A-1107-4B81-8C9F-CCB685AF3B91}"/>
              </a:ext>
            </a:extLst>
          </p:cNvPr>
          <p:cNvGrpSpPr/>
          <p:nvPr/>
        </p:nvGrpSpPr>
        <p:grpSpPr>
          <a:xfrm flipH="1">
            <a:off x="9492267" y="4285353"/>
            <a:ext cx="1795695" cy="1769357"/>
            <a:chOff x="8773838" y="3936605"/>
            <a:chExt cx="1795695" cy="1769357"/>
          </a:xfrm>
        </p:grpSpPr>
        <p:sp>
          <p:nvSpPr>
            <p:cNvPr id="48" name="Rectangle: Folded Corner 47">
              <a:extLst>
                <a:ext uri="{FF2B5EF4-FFF2-40B4-BE49-F238E27FC236}">
                  <a16:creationId xmlns:a16="http://schemas.microsoft.com/office/drawing/2014/main" id="{A34EB5E1-9B4E-4F16-B846-A38153D5770E}"/>
                </a:ext>
              </a:extLst>
            </p:cNvPr>
            <p:cNvSpPr/>
            <p:nvPr/>
          </p:nvSpPr>
          <p:spPr>
            <a:xfrm rot="21007327">
              <a:off x="8773838" y="4004339"/>
              <a:ext cx="1795695" cy="1701623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E5EE0C-A983-443E-B650-1D6AA89B7362}"/>
                </a:ext>
              </a:extLst>
            </p:cNvPr>
            <p:cNvSpPr txBox="1"/>
            <p:nvPr/>
          </p:nvSpPr>
          <p:spPr>
            <a:xfrm rot="21047344">
              <a:off x="8859039" y="4439651"/>
              <a:ext cx="1625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ysClr val="windowText" lastClr="000000"/>
                  </a:solidFill>
                </a:rPr>
                <a:t>A quick call out related to this element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8512E69-8A48-42C4-82E7-1B13C869F54C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07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B0D39E-207C-4EB6-A8C3-AAD4BCB329FB}"/>
              </a:ext>
            </a:extLst>
          </p:cNvPr>
          <p:cNvGrpSpPr/>
          <p:nvPr/>
        </p:nvGrpSpPr>
        <p:grpSpPr>
          <a:xfrm>
            <a:off x="774386" y="2306191"/>
            <a:ext cx="476679" cy="476678"/>
            <a:chOff x="0" y="0"/>
            <a:chExt cx="953356" cy="95335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C965B79-325E-4D4B-82A5-7A99F902B8A1}"/>
                </a:ext>
              </a:extLst>
            </p:cNvPr>
            <p:cNvGrpSpPr/>
            <p:nvPr/>
          </p:nvGrpSpPr>
          <p:grpSpPr>
            <a:xfrm>
              <a:off x="0" y="0"/>
              <a:ext cx="953356" cy="953356"/>
              <a:chOff x="0" y="0"/>
              <a:chExt cx="6350000" cy="6350000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A548F7BD-C006-4BCC-9635-064179C23268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AA1AEA3A-D0EB-413B-B718-CCE2FC42805E}"/>
                </a:ext>
              </a:extLst>
            </p:cNvPr>
            <p:cNvSpPr txBox="1"/>
            <p:nvPr/>
          </p:nvSpPr>
          <p:spPr>
            <a:xfrm>
              <a:off x="194416" y="130680"/>
              <a:ext cx="564523" cy="660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9"/>
                </a:lnSpc>
                <a:spcBef>
                  <a:spcPct val="0"/>
                </a:spcBef>
              </a:pPr>
              <a:r>
                <a:rPr lang="en-US" sz="192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B5B611C-5C34-4159-ADF8-0357D53658B1}"/>
              </a:ext>
            </a:extLst>
          </p:cNvPr>
          <p:cNvGrpSpPr/>
          <p:nvPr/>
        </p:nvGrpSpPr>
        <p:grpSpPr>
          <a:xfrm>
            <a:off x="774386" y="3177008"/>
            <a:ext cx="476679" cy="476678"/>
            <a:chOff x="0" y="0"/>
            <a:chExt cx="953356" cy="953356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2410B760-1FFC-48DE-BC9E-1835B390B564}"/>
                </a:ext>
              </a:extLst>
            </p:cNvPr>
            <p:cNvGrpSpPr/>
            <p:nvPr/>
          </p:nvGrpSpPr>
          <p:grpSpPr>
            <a:xfrm>
              <a:off x="0" y="0"/>
              <a:ext cx="953356" cy="953356"/>
              <a:chOff x="0" y="0"/>
              <a:chExt cx="6350000" cy="6350000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9F3862AA-7DE9-4075-8244-9941D3E85007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EB8086D8-466B-4743-99F8-078C6FDDCAED}"/>
                </a:ext>
              </a:extLst>
            </p:cNvPr>
            <p:cNvSpPr txBox="1"/>
            <p:nvPr/>
          </p:nvSpPr>
          <p:spPr>
            <a:xfrm>
              <a:off x="194416" y="130680"/>
              <a:ext cx="564523" cy="660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9"/>
                </a:lnSpc>
                <a:spcBef>
                  <a:spcPct val="0"/>
                </a:spcBef>
              </a:pPr>
              <a:r>
                <a:rPr lang="en-US" sz="1921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3" name="TextBox 15">
            <a:extLst>
              <a:ext uri="{FF2B5EF4-FFF2-40B4-BE49-F238E27FC236}">
                <a16:creationId xmlns:a16="http://schemas.microsoft.com/office/drawing/2014/main" id="{6A503912-C1CD-41D6-B1DC-353B2085A370}"/>
              </a:ext>
            </a:extLst>
          </p:cNvPr>
          <p:cNvSpPr txBox="1"/>
          <p:nvPr/>
        </p:nvSpPr>
        <p:spPr>
          <a:xfrm>
            <a:off x="1550030" y="2382963"/>
            <a:ext cx="2953655" cy="26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1467" spc="15" dirty="0">
                <a:solidFill>
                  <a:srgbClr val="000000"/>
                </a:solidFill>
              </a:rPr>
              <a:t>Some text to describe this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745C0075-F8E2-409B-8BFC-74792DBC96B7}"/>
              </a:ext>
            </a:extLst>
          </p:cNvPr>
          <p:cNvSpPr txBox="1"/>
          <p:nvPr/>
        </p:nvSpPr>
        <p:spPr>
          <a:xfrm>
            <a:off x="1548572" y="3115072"/>
            <a:ext cx="2955112" cy="82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1467" spc="15" dirty="0">
                <a:solidFill>
                  <a:srgbClr val="000000"/>
                </a:solidFill>
              </a:rPr>
              <a:t>Feel free to add a bit more details to make it easy to understand</a:t>
            </a:r>
          </a:p>
        </p:txBody>
      </p:sp>
      <p:grpSp>
        <p:nvGrpSpPr>
          <p:cNvPr id="29" name="Group 31">
            <a:extLst>
              <a:ext uri="{FF2B5EF4-FFF2-40B4-BE49-F238E27FC236}">
                <a16:creationId xmlns:a16="http://schemas.microsoft.com/office/drawing/2014/main" id="{91BDCB4C-60FE-402C-AE38-02F15948A45F}"/>
              </a:ext>
            </a:extLst>
          </p:cNvPr>
          <p:cNvGrpSpPr/>
          <p:nvPr/>
        </p:nvGrpSpPr>
        <p:grpSpPr>
          <a:xfrm>
            <a:off x="5327606" y="1709796"/>
            <a:ext cx="2994933" cy="2070765"/>
            <a:chOff x="0" y="0"/>
            <a:chExt cx="27846681" cy="19253837"/>
          </a:xfrm>
        </p:grpSpPr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A4E73664-4B64-4A46-8356-9C48E02BF90E}"/>
                </a:ext>
              </a:extLst>
            </p:cNvPr>
            <p:cNvSpPr/>
            <p:nvPr/>
          </p:nvSpPr>
          <p:spPr>
            <a:xfrm>
              <a:off x="0" y="0"/>
              <a:ext cx="27846682" cy="19253837"/>
            </a:xfrm>
            <a:custGeom>
              <a:avLst/>
              <a:gdLst/>
              <a:ahLst/>
              <a:cxnLst/>
              <a:rect l="l" t="t" r="r" b="b"/>
              <a:pathLst>
                <a:path w="27846682" h="19253837">
                  <a:moveTo>
                    <a:pt x="0" y="0"/>
                  </a:moveTo>
                  <a:lnTo>
                    <a:pt x="0" y="19253837"/>
                  </a:lnTo>
                  <a:lnTo>
                    <a:pt x="27846682" y="19253837"/>
                  </a:lnTo>
                  <a:lnTo>
                    <a:pt x="27846682" y="0"/>
                  </a:lnTo>
                  <a:lnTo>
                    <a:pt x="0" y="0"/>
                  </a:lnTo>
                  <a:close/>
                  <a:moveTo>
                    <a:pt x="27785721" y="19192877"/>
                  </a:moveTo>
                  <a:lnTo>
                    <a:pt x="59690" y="19192877"/>
                  </a:lnTo>
                  <a:lnTo>
                    <a:pt x="59690" y="59690"/>
                  </a:lnTo>
                  <a:lnTo>
                    <a:pt x="27785721" y="59690"/>
                  </a:lnTo>
                  <a:lnTo>
                    <a:pt x="27785721" y="1919287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E399D298-ADF9-431B-9FF3-BA595C333274}"/>
              </a:ext>
            </a:extLst>
          </p:cNvPr>
          <p:cNvGrpSpPr/>
          <p:nvPr/>
        </p:nvGrpSpPr>
        <p:grpSpPr>
          <a:xfrm>
            <a:off x="8511268" y="1709796"/>
            <a:ext cx="2994933" cy="2070765"/>
            <a:chOff x="0" y="0"/>
            <a:chExt cx="27846681" cy="19253837"/>
          </a:xfrm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EE763266-ABB3-4334-9D83-797E4F5FCA77}"/>
                </a:ext>
              </a:extLst>
            </p:cNvPr>
            <p:cNvSpPr/>
            <p:nvPr/>
          </p:nvSpPr>
          <p:spPr>
            <a:xfrm>
              <a:off x="0" y="0"/>
              <a:ext cx="27846682" cy="19253837"/>
            </a:xfrm>
            <a:custGeom>
              <a:avLst/>
              <a:gdLst/>
              <a:ahLst/>
              <a:cxnLst/>
              <a:rect l="l" t="t" r="r" b="b"/>
              <a:pathLst>
                <a:path w="27846682" h="19253837">
                  <a:moveTo>
                    <a:pt x="0" y="0"/>
                  </a:moveTo>
                  <a:lnTo>
                    <a:pt x="0" y="19253837"/>
                  </a:lnTo>
                  <a:lnTo>
                    <a:pt x="27846682" y="19253837"/>
                  </a:lnTo>
                  <a:lnTo>
                    <a:pt x="27846682" y="0"/>
                  </a:lnTo>
                  <a:lnTo>
                    <a:pt x="0" y="0"/>
                  </a:lnTo>
                  <a:close/>
                  <a:moveTo>
                    <a:pt x="27785721" y="19192877"/>
                  </a:moveTo>
                  <a:lnTo>
                    <a:pt x="59690" y="19192877"/>
                  </a:lnTo>
                  <a:lnTo>
                    <a:pt x="59690" y="59690"/>
                  </a:lnTo>
                  <a:lnTo>
                    <a:pt x="27785721" y="59690"/>
                  </a:lnTo>
                  <a:lnTo>
                    <a:pt x="27785721" y="1919287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TextBox 35">
            <a:extLst>
              <a:ext uri="{FF2B5EF4-FFF2-40B4-BE49-F238E27FC236}">
                <a16:creationId xmlns:a16="http://schemas.microsoft.com/office/drawing/2014/main" id="{D007E4AC-B5A9-4356-82CF-6628B60B833B}"/>
              </a:ext>
            </a:extLst>
          </p:cNvPr>
          <p:cNvSpPr txBox="1"/>
          <p:nvPr/>
        </p:nvSpPr>
        <p:spPr>
          <a:xfrm>
            <a:off x="5581606" y="1855845"/>
            <a:ext cx="2081973" cy="26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1467" spc="15" dirty="0">
                <a:solidFill>
                  <a:schemeClr val="accent5">
                    <a:lumMod val="75000"/>
                  </a:schemeClr>
                </a:solidFill>
              </a:rPr>
              <a:t>Item 1</a:t>
            </a:r>
          </a:p>
        </p:txBody>
      </p:sp>
      <p:sp>
        <p:nvSpPr>
          <p:cNvPr id="42" name="TextBox 44">
            <a:extLst>
              <a:ext uri="{FF2B5EF4-FFF2-40B4-BE49-F238E27FC236}">
                <a16:creationId xmlns:a16="http://schemas.microsoft.com/office/drawing/2014/main" id="{22B25B2D-6F3B-4DD1-9392-D36EE8411058}"/>
              </a:ext>
            </a:extLst>
          </p:cNvPr>
          <p:cNvSpPr txBox="1"/>
          <p:nvPr/>
        </p:nvSpPr>
        <p:spPr>
          <a:xfrm>
            <a:off x="8765268" y="1855845"/>
            <a:ext cx="2081973" cy="26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1467" spc="15" dirty="0">
                <a:solidFill>
                  <a:schemeClr val="accent6"/>
                </a:solidFill>
              </a:rPr>
              <a:t>Item 2</a:t>
            </a:r>
          </a:p>
        </p:txBody>
      </p:sp>
      <p:grpSp>
        <p:nvGrpSpPr>
          <p:cNvPr id="43" name="Group 45">
            <a:extLst>
              <a:ext uri="{FF2B5EF4-FFF2-40B4-BE49-F238E27FC236}">
                <a16:creationId xmlns:a16="http://schemas.microsoft.com/office/drawing/2014/main" id="{83AB8905-D130-4464-9950-EE6425CDFD4A}"/>
              </a:ext>
            </a:extLst>
          </p:cNvPr>
          <p:cNvGrpSpPr/>
          <p:nvPr/>
        </p:nvGrpSpPr>
        <p:grpSpPr>
          <a:xfrm>
            <a:off x="5327606" y="4095664"/>
            <a:ext cx="2994933" cy="2070765"/>
            <a:chOff x="0" y="0"/>
            <a:chExt cx="27846681" cy="19253837"/>
          </a:xfrm>
        </p:grpSpPr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D7C05C57-379F-4094-A0F9-C94509363061}"/>
                </a:ext>
              </a:extLst>
            </p:cNvPr>
            <p:cNvSpPr/>
            <p:nvPr/>
          </p:nvSpPr>
          <p:spPr>
            <a:xfrm>
              <a:off x="0" y="0"/>
              <a:ext cx="27846682" cy="19253837"/>
            </a:xfrm>
            <a:custGeom>
              <a:avLst/>
              <a:gdLst/>
              <a:ahLst/>
              <a:cxnLst/>
              <a:rect l="l" t="t" r="r" b="b"/>
              <a:pathLst>
                <a:path w="27846682" h="19253837">
                  <a:moveTo>
                    <a:pt x="0" y="0"/>
                  </a:moveTo>
                  <a:lnTo>
                    <a:pt x="0" y="19253837"/>
                  </a:lnTo>
                  <a:lnTo>
                    <a:pt x="27846682" y="19253837"/>
                  </a:lnTo>
                  <a:lnTo>
                    <a:pt x="27846682" y="0"/>
                  </a:lnTo>
                  <a:lnTo>
                    <a:pt x="0" y="0"/>
                  </a:lnTo>
                  <a:close/>
                  <a:moveTo>
                    <a:pt x="27785721" y="19192877"/>
                  </a:moveTo>
                  <a:lnTo>
                    <a:pt x="59690" y="19192877"/>
                  </a:lnTo>
                  <a:lnTo>
                    <a:pt x="59690" y="59690"/>
                  </a:lnTo>
                  <a:lnTo>
                    <a:pt x="27785721" y="59690"/>
                  </a:lnTo>
                  <a:lnTo>
                    <a:pt x="27785721" y="1919287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5" name="Group 47">
            <a:extLst>
              <a:ext uri="{FF2B5EF4-FFF2-40B4-BE49-F238E27FC236}">
                <a16:creationId xmlns:a16="http://schemas.microsoft.com/office/drawing/2014/main" id="{1D77F643-E8BA-4E45-B2FA-1EFFB65A8527}"/>
              </a:ext>
            </a:extLst>
          </p:cNvPr>
          <p:cNvGrpSpPr/>
          <p:nvPr/>
        </p:nvGrpSpPr>
        <p:grpSpPr>
          <a:xfrm>
            <a:off x="8511268" y="4095664"/>
            <a:ext cx="2994933" cy="2070765"/>
            <a:chOff x="0" y="0"/>
            <a:chExt cx="27846681" cy="19253837"/>
          </a:xfrm>
        </p:grpSpPr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B9BB736D-F0F5-4E8B-B1A3-F06E37D95303}"/>
                </a:ext>
              </a:extLst>
            </p:cNvPr>
            <p:cNvSpPr/>
            <p:nvPr/>
          </p:nvSpPr>
          <p:spPr>
            <a:xfrm>
              <a:off x="0" y="0"/>
              <a:ext cx="27846682" cy="19253837"/>
            </a:xfrm>
            <a:custGeom>
              <a:avLst/>
              <a:gdLst/>
              <a:ahLst/>
              <a:cxnLst/>
              <a:rect l="l" t="t" r="r" b="b"/>
              <a:pathLst>
                <a:path w="27846682" h="19253837">
                  <a:moveTo>
                    <a:pt x="0" y="0"/>
                  </a:moveTo>
                  <a:lnTo>
                    <a:pt x="0" y="19253837"/>
                  </a:lnTo>
                  <a:lnTo>
                    <a:pt x="27846682" y="19253837"/>
                  </a:lnTo>
                  <a:lnTo>
                    <a:pt x="27846682" y="0"/>
                  </a:lnTo>
                  <a:lnTo>
                    <a:pt x="0" y="0"/>
                  </a:lnTo>
                  <a:close/>
                  <a:moveTo>
                    <a:pt x="27785721" y="19192877"/>
                  </a:moveTo>
                  <a:lnTo>
                    <a:pt x="59690" y="19192877"/>
                  </a:lnTo>
                  <a:lnTo>
                    <a:pt x="59690" y="59690"/>
                  </a:lnTo>
                  <a:lnTo>
                    <a:pt x="27785721" y="59690"/>
                  </a:lnTo>
                  <a:lnTo>
                    <a:pt x="27785721" y="1919287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47" name="TextBox 49">
            <a:extLst>
              <a:ext uri="{FF2B5EF4-FFF2-40B4-BE49-F238E27FC236}">
                <a16:creationId xmlns:a16="http://schemas.microsoft.com/office/drawing/2014/main" id="{813CB483-529D-42FA-9472-6F65449E3FD0}"/>
              </a:ext>
            </a:extLst>
          </p:cNvPr>
          <p:cNvSpPr txBox="1"/>
          <p:nvPr/>
        </p:nvSpPr>
        <p:spPr>
          <a:xfrm>
            <a:off x="5581606" y="4241715"/>
            <a:ext cx="2081973" cy="26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1467" spc="15" dirty="0">
                <a:solidFill>
                  <a:schemeClr val="accent6"/>
                </a:solidFill>
              </a:rPr>
              <a:t>Item 3</a:t>
            </a:r>
          </a:p>
        </p:txBody>
      </p:sp>
      <p:sp>
        <p:nvSpPr>
          <p:cNvPr id="48" name="TextBox 50">
            <a:extLst>
              <a:ext uri="{FF2B5EF4-FFF2-40B4-BE49-F238E27FC236}">
                <a16:creationId xmlns:a16="http://schemas.microsoft.com/office/drawing/2014/main" id="{5C8B1933-2403-4DFB-AE5A-58CAAB80D4C2}"/>
              </a:ext>
            </a:extLst>
          </p:cNvPr>
          <p:cNvSpPr txBox="1"/>
          <p:nvPr/>
        </p:nvSpPr>
        <p:spPr>
          <a:xfrm>
            <a:off x="8765268" y="4241715"/>
            <a:ext cx="2081973" cy="265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sz="1467" spc="15" dirty="0">
                <a:solidFill>
                  <a:schemeClr val="accent5">
                    <a:lumMod val="75000"/>
                  </a:schemeClr>
                </a:solidFill>
              </a:rPr>
              <a:t>Item 4</a:t>
            </a:r>
          </a:p>
        </p:txBody>
      </p:sp>
      <p:sp>
        <p:nvSpPr>
          <p:cNvPr id="57" name="Title 56">
            <a:extLst>
              <a:ext uri="{FF2B5EF4-FFF2-40B4-BE49-F238E27FC236}">
                <a16:creationId xmlns:a16="http://schemas.microsoft.com/office/drawing/2014/main" id="{3E6F51B4-D1DA-405C-860C-61FD5F43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</a:t>
            </a:r>
            <a:r>
              <a:rPr lang="en-US" baseline="30000" dirty="0"/>
              <a:t>th</a:t>
            </a:r>
            <a:r>
              <a:rPr lang="en-US" dirty="0"/>
              <a:t> element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1C49198E-74F6-40DD-8939-A1C93955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1606" y="2536576"/>
            <a:ext cx="693160" cy="69316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25A23B55-D403-43B8-822E-D55707D26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1606" y="4900509"/>
            <a:ext cx="693160" cy="69316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64C7223-850C-4EDE-BBFC-E951FF743E81}"/>
              </a:ext>
            </a:extLst>
          </p:cNvPr>
          <p:cNvGrpSpPr/>
          <p:nvPr/>
        </p:nvGrpSpPr>
        <p:grpSpPr>
          <a:xfrm>
            <a:off x="6385603" y="2262431"/>
            <a:ext cx="1691541" cy="1184327"/>
            <a:chOff x="8682442" y="3936605"/>
            <a:chExt cx="1691541" cy="1184327"/>
          </a:xfrm>
        </p:grpSpPr>
        <p:sp>
          <p:nvSpPr>
            <p:cNvPr id="65" name="Rectangle: Folded Corner 64">
              <a:extLst>
                <a:ext uri="{FF2B5EF4-FFF2-40B4-BE49-F238E27FC236}">
                  <a16:creationId xmlns:a16="http://schemas.microsoft.com/office/drawing/2014/main" id="{374038E5-B1B5-4784-8E5D-6360FE7A4254}"/>
                </a:ext>
              </a:extLst>
            </p:cNvPr>
            <p:cNvSpPr/>
            <p:nvPr/>
          </p:nvSpPr>
          <p:spPr>
            <a:xfrm rot="21007327">
              <a:off x="8723283" y="4021238"/>
              <a:ext cx="1650700" cy="109969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BB5955E-7893-4C07-8DCF-3EF8EB8DDE4D}"/>
                </a:ext>
              </a:extLst>
            </p:cNvPr>
            <p:cNvSpPr txBox="1"/>
            <p:nvPr/>
          </p:nvSpPr>
          <p:spPr>
            <a:xfrm rot="21047344">
              <a:off x="8682442" y="4242287"/>
              <a:ext cx="16252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Some text to describe this item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2AEF5B3-9A14-46AA-AF30-793FFD299D4E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A69452D-FFB5-45B6-9A65-5FFF86DD8908}"/>
              </a:ext>
            </a:extLst>
          </p:cNvPr>
          <p:cNvGrpSpPr/>
          <p:nvPr/>
        </p:nvGrpSpPr>
        <p:grpSpPr>
          <a:xfrm>
            <a:off x="9662259" y="2262431"/>
            <a:ext cx="1691541" cy="1184327"/>
            <a:chOff x="8682442" y="3936605"/>
            <a:chExt cx="1691541" cy="1184327"/>
          </a:xfrm>
        </p:grpSpPr>
        <p:sp>
          <p:nvSpPr>
            <p:cNvPr id="69" name="Rectangle: Folded Corner 68">
              <a:extLst>
                <a:ext uri="{FF2B5EF4-FFF2-40B4-BE49-F238E27FC236}">
                  <a16:creationId xmlns:a16="http://schemas.microsoft.com/office/drawing/2014/main" id="{7F43E80B-D53C-41A5-9299-9EF0E5F68EFF}"/>
                </a:ext>
              </a:extLst>
            </p:cNvPr>
            <p:cNvSpPr/>
            <p:nvPr/>
          </p:nvSpPr>
          <p:spPr>
            <a:xfrm rot="21007327">
              <a:off x="8723283" y="4021238"/>
              <a:ext cx="1650700" cy="109969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818EAEC-7F95-4035-8A3E-AFC091A8F39E}"/>
                </a:ext>
              </a:extLst>
            </p:cNvPr>
            <p:cNvSpPr txBox="1"/>
            <p:nvPr/>
          </p:nvSpPr>
          <p:spPr>
            <a:xfrm rot="21047344">
              <a:off x="8682442" y="4242287"/>
              <a:ext cx="16252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Some text to describe this item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09A3774-574F-4C20-8601-CB71F33FE5D8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C68BA1D-368A-4EF1-A172-03EABE26A881}"/>
              </a:ext>
            </a:extLst>
          </p:cNvPr>
          <p:cNvGrpSpPr/>
          <p:nvPr/>
        </p:nvGrpSpPr>
        <p:grpSpPr>
          <a:xfrm>
            <a:off x="6467694" y="4653160"/>
            <a:ext cx="1691541" cy="1184327"/>
            <a:chOff x="8682442" y="3936605"/>
            <a:chExt cx="1691541" cy="1184327"/>
          </a:xfrm>
        </p:grpSpPr>
        <p:sp>
          <p:nvSpPr>
            <p:cNvPr id="73" name="Rectangle: Folded Corner 72">
              <a:extLst>
                <a:ext uri="{FF2B5EF4-FFF2-40B4-BE49-F238E27FC236}">
                  <a16:creationId xmlns:a16="http://schemas.microsoft.com/office/drawing/2014/main" id="{E3B022FA-D3D1-4BED-874A-2A3E70850E68}"/>
                </a:ext>
              </a:extLst>
            </p:cNvPr>
            <p:cNvSpPr/>
            <p:nvPr/>
          </p:nvSpPr>
          <p:spPr>
            <a:xfrm rot="21007327">
              <a:off x="8723283" y="4021238"/>
              <a:ext cx="1650700" cy="109969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C1FC52B-131A-4478-A903-0CA7FAA10462}"/>
                </a:ext>
              </a:extLst>
            </p:cNvPr>
            <p:cNvSpPr txBox="1"/>
            <p:nvPr/>
          </p:nvSpPr>
          <p:spPr>
            <a:xfrm rot="21047344">
              <a:off x="8682442" y="4242287"/>
              <a:ext cx="16252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Some text to describe this item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73D69BA-2570-4E97-A0C9-A9C66C0C2310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8E5B389-41DB-445C-BF60-24414F3466EC}"/>
              </a:ext>
            </a:extLst>
          </p:cNvPr>
          <p:cNvGrpSpPr/>
          <p:nvPr/>
        </p:nvGrpSpPr>
        <p:grpSpPr>
          <a:xfrm>
            <a:off x="9662259" y="4598109"/>
            <a:ext cx="1691541" cy="1184327"/>
            <a:chOff x="8682442" y="3936605"/>
            <a:chExt cx="1691541" cy="1184327"/>
          </a:xfrm>
        </p:grpSpPr>
        <p:sp>
          <p:nvSpPr>
            <p:cNvPr id="81" name="Rectangle: Folded Corner 80">
              <a:extLst>
                <a:ext uri="{FF2B5EF4-FFF2-40B4-BE49-F238E27FC236}">
                  <a16:creationId xmlns:a16="http://schemas.microsoft.com/office/drawing/2014/main" id="{45ED6D6F-0A08-4318-9531-F48213D97FF4}"/>
                </a:ext>
              </a:extLst>
            </p:cNvPr>
            <p:cNvSpPr/>
            <p:nvPr/>
          </p:nvSpPr>
          <p:spPr>
            <a:xfrm rot="21007327">
              <a:off x="8723283" y="4021238"/>
              <a:ext cx="1650700" cy="109969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6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808F36A-AC3F-4AF2-BBE4-9F8A5B7DA855}"/>
                </a:ext>
              </a:extLst>
            </p:cNvPr>
            <p:cNvSpPr txBox="1"/>
            <p:nvPr/>
          </p:nvSpPr>
          <p:spPr>
            <a:xfrm rot="21047344">
              <a:off x="8682442" y="4242287"/>
              <a:ext cx="16252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Some text to describe this item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8C9753D-C20D-4DCB-AEF6-977A4A7CCEDF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CF9AD6A-B2FA-4108-B5B3-A2F4C3D4B266}"/>
              </a:ext>
            </a:extLst>
          </p:cNvPr>
          <p:cNvGrpSpPr/>
          <p:nvPr/>
        </p:nvGrpSpPr>
        <p:grpSpPr>
          <a:xfrm>
            <a:off x="9679805" y="4598109"/>
            <a:ext cx="1691541" cy="1184327"/>
            <a:chOff x="8682442" y="3936605"/>
            <a:chExt cx="1691541" cy="1184327"/>
          </a:xfrm>
        </p:grpSpPr>
        <p:sp>
          <p:nvSpPr>
            <p:cNvPr id="85" name="Rectangle: Folded Corner 84">
              <a:extLst>
                <a:ext uri="{FF2B5EF4-FFF2-40B4-BE49-F238E27FC236}">
                  <a16:creationId xmlns:a16="http://schemas.microsoft.com/office/drawing/2014/main" id="{25B3D15B-0711-4FF4-9922-897A06660738}"/>
                </a:ext>
              </a:extLst>
            </p:cNvPr>
            <p:cNvSpPr/>
            <p:nvPr/>
          </p:nvSpPr>
          <p:spPr>
            <a:xfrm rot="21007327">
              <a:off x="8723283" y="4021238"/>
              <a:ext cx="1650700" cy="109969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0C347A7-C36C-4FC4-8F15-D262A2CC47E6}"/>
                </a:ext>
              </a:extLst>
            </p:cNvPr>
            <p:cNvSpPr txBox="1"/>
            <p:nvPr/>
          </p:nvSpPr>
          <p:spPr>
            <a:xfrm rot="21047344">
              <a:off x="8682442" y="4242287"/>
              <a:ext cx="16252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ysClr val="windowText" lastClr="000000"/>
                  </a:solidFill>
                </a:rPr>
                <a:t>Some text to describe this item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A715FE1-4E39-487F-9B38-6E7EBA363601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9" name="Graphic 88">
            <a:extLst>
              <a:ext uri="{FF2B5EF4-FFF2-40B4-BE49-F238E27FC236}">
                <a16:creationId xmlns:a16="http://schemas.microsoft.com/office/drawing/2014/main" id="{E35FBA9C-D8BA-4A43-BF9A-EF36CF13B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6539" y="2495265"/>
            <a:ext cx="803291" cy="803291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80AE6004-084D-4ABA-A05F-1ADE32844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9735" y="4929191"/>
            <a:ext cx="716897" cy="71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9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00F6-6248-43C8-8578-A33D4C90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5038"/>
            <a:ext cx="10515600" cy="1050245"/>
          </a:xfrm>
        </p:spPr>
        <p:txBody>
          <a:bodyPr/>
          <a:lstStyle/>
          <a:p>
            <a:r>
              <a:rPr lang="en-US" dirty="0"/>
              <a:t>Let’s summarize</a:t>
            </a:r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96EADF66-2B5F-4FCC-89F1-C3727C07CDFA}"/>
              </a:ext>
            </a:extLst>
          </p:cNvPr>
          <p:cNvGrpSpPr/>
          <p:nvPr/>
        </p:nvGrpSpPr>
        <p:grpSpPr>
          <a:xfrm>
            <a:off x="3839155" y="1908572"/>
            <a:ext cx="5009282" cy="4820120"/>
            <a:chOff x="2690812" y="152400"/>
            <a:chExt cx="6810375" cy="65532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23CCB9F-1281-4E00-B137-AD90F93FAC2F}"/>
                </a:ext>
              </a:extLst>
            </p:cNvPr>
            <p:cNvSpPr/>
            <p:nvPr/>
          </p:nvSpPr>
          <p:spPr>
            <a:xfrm>
              <a:off x="5193248" y="3530555"/>
              <a:ext cx="1026575" cy="889044"/>
            </a:xfrm>
            <a:custGeom>
              <a:avLst/>
              <a:gdLst>
                <a:gd name="connsiteX0" fmla="*/ 513041 w 1026575"/>
                <a:gd name="connsiteY0" fmla="*/ -106 h 889044"/>
                <a:gd name="connsiteX1" fmla="*/ 769692 w 1026575"/>
                <a:gd name="connsiteY1" fmla="*/ 444416 h 889044"/>
                <a:gd name="connsiteX2" fmla="*/ 1026334 w 1026575"/>
                <a:gd name="connsiteY2" fmla="*/ 888938 h 889044"/>
                <a:gd name="connsiteX3" fmla="*/ -242 w 1026575"/>
                <a:gd name="connsiteY3" fmla="*/ 888938 h 889044"/>
                <a:gd name="connsiteX4" fmla="*/ 256400 w 1026575"/>
                <a:gd name="connsiteY4" fmla="*/ 444416 h 88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75" h="889044">
                  <a:moveTo>
                    <a:pt x="513041" y="-106"/>
                  </a:moveTo>
                  <a:lnTo>
                    <a:pt x="769692" y="444416"/>
                  </a:lnTo>
                  <a:lnTo>
                    <a:pt x="1026334" y="888938"/>
                  </a:lnTo>
                  <a:lnTo>
                    <a:pt x="-242" y="888938"/>
                  </a:lnTo>
                  <a:lnTo>
                    <a:pt x="256400" y="4444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2D09BE-139C-419B-BE2B-0DBE866D8D55}"/>
                </a:ext>
              </a:extLst>
            </p:cNvPr>
            <p:cNvSpPr/>
            <p:nvPr/>
          </p:nvSpPr>
          <p:spPr>
            <a:xfrm>
              <a:off x="3171824" y="2657475"/>
              <a:ext cx="1076325" cy="1076325"/>
            </a:xfrm>
            <a:custGeom>
              <a:avLst/>
              <a:gdLst>
                <a:gd name="connsiteX0" fmla="*/ 0 w 1076325"/>
                <a:gd name="connsiteY0" fmla="*/ 0 h 1076325"/>
                <a:gd name="connsiteX1" fmla="*/ 1076325 w 1076325"/>
                <a:gd name="connsiteY1" fmla="*/ 0 h 1076325"/>
                <a:gd name="connsiteX2" fmla="*/ 1076325 w 1076325"/>
                <a:gd name="connsiteY2" fmla="*/ 1076325 h 1076325"/>
                <a:gd name="connsiteX3" fmla="*/ 0 w 1076325"/>
                <a:gd name="connsiteY3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325" h="1076325">
                  <a:moveTo>
                    <a:pt x="0" y="0"/>
                  </a:moveTo>
                  <a:lnTo>
                    <a:pt x="1076325" y="0"/>
                  </a:lnTo>
                  <a:lnTo>
                    <a:pt x="1076325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1C7C3BC-7B7F-4789-928A-FF38A59E33C5}"/>
                </a:ext>
              </a:extLst>
            </p:cNvPr>
            <p:cNvSpPr/>
            <p:nvPr/>
          </p:nvSpPr>
          <p:spPr>
            <a:xfrm>
              <a:off x="4329112" y="590550"/>
              <a:ext cx="1381125" cy="1381125"/>
            </a:xfrm>
            <a:custGeom>
              <a:avLst/>
              <a:gdLst>
                <a:gd name="connsiteX0" fmla="*/ 1381125 w 1381125"/>
                <a:gd name="connsiteY0" fmla="*/ 690563 h 1381125"/>
                <a:gd name="connsiteX1" fmla="*/ 690563 w 1381125"/>
                <a:gd name="connsiteY1" fmla="*/ 1381125 h 1381125"/>
                <a:gd name="connsiteX2" fmla="*/ 0 w 1381125"/>
                <a:gd name="connsiteY2" fmla="*/ 690563 h 1381125"/>
                <a:gd name="connsiteX3" fmla="*/ 690563 w 1381125"/>
                <a:gd name="connsiteY3" fmla="*/ 0 h 1381125"/>
                <a:gd name="connsiteX4" fmla="*/ 1381125 w 1381125"/>
                <a:gd name="connsiteY4" fmla="*/ 690563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25" h="1381125">
                  <a:moveTo>
                    <a:pt x="1381125" y="690563"/>
                  </a:moveTo>
                  <a:cubicBezTo>
                    <a:pt x="1381125" y="1071950"/>
                    <a:pt x="1071950" y="1381125"/>
                    <a:pt x="690563" y="1381125"/>
                  </a:cubicBezTo>
                  <a:cubicBezTo>
                    <a:pt x="309175" y="1381125"/>
                    <a:pt x="0" y="1071950"/>
                    <a:pt x="0" y="690563"/>
                  </a:cubicBezTo>
                  <a:cubicBezTo>
                    <a:pt x="0" y="309175"/>
                    <a:pt x="309175" y="0"/>
                    <a:pt x="690563" y="0"/>
                  </a:cubicBezTo>
                  <a:cubicBezTo>
                    <a:pt x="1071950" y="0"/>
                    <a:pt x="1381125" y="309175"/>
                    <a:pt x="1381125" y="6905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4903D6-51FB-42E3-A019-D0DC92DD05C3}"/>
                </a:ext>
              </a:extLst>
            </p:cNvPr>
            <p:cNvSpPr/>
            <p:nvPr/>
          </p:nvSpPr>
          <p:spPr>
            <a:xfrm>
              <a:off x="5641180" y="2319870"/>
              <a:ext cx="228600" cy="228600"/>
            </a:xfrm>
            <a:custGeom>
              <a:avLst/>
              <a:gdLst>
                <a:gd name="connsiteX0" fmla="*/ -242 w 228600"/>
                <a:gd name="connsiteY0" fmla="*/ 114194 h 228600"/>
                <a:gd name="connsiteX1" fmla="*/ 114058 w 228600"/>
                <a:gd name="connsiteY1" fmla="*/ -106 h 228600"/>
                <a:gd name="connsiteX2" fmla="*/ 228358 w 228600"/>
                <a:gd name="connsiteY2" fmla="*/ 114194 h 228600"/>
                <a:gd name="connsiteX3" fmla="*/ 114058 w 228600"/>
                <a:gd name="connsiteY3" fmla="*/ 228494 h 228600"/>
                <a:gd name="connsiteX4" fmla="*/ -242 w 228600"/>
                <a:gd name="connsiteY4" fmla="*/ 114194 h 228600"/>
                <a:gd name="connsiteX5" fmla="*/ 18808 w 228600"/>
                <a:gd name="connsiteY5" fmla="*/ 114194 h 228600"/>
                <a:gd name="connsiteX6" fmla="*/ 114058 w 228600"/>
                <a:gd name="connsiteY6" fmla="*/ 209444 h 228600"/>
                <a:gd name="connsiteX7" fmla="*/ 209308 w 228600"/>
                <a:gd name="connsiteY7" fmla="*/ 114194 h 228600"/>
                <a:gd name="connsiteX8" fmla="*/ 114058 w 228600"/>
                <a:gd name="connsiteY8" fmla="*/ 18944 h 228600"/>
                <a:gd name="connsiteX9" fmla="*/ 18808 w 228600"/>
                <a:gd name="connsiteY9" fmla="*/ 1141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-242" y="114194"/>
                  </a:moveTo>
                  <a:cubicBezTo>
                    <a:pt x="-242" y="51063"/>
                    <a:pt x="50926" y="-106"/>
                    <a:pt x="114058" y="-106"/>
                  </a:cubicBezTo>
                  <a:cubicBezTo>
                    <a:pt x="177180" y="-106"/>
                    <a:pt x="228358" y="51063"/>
                    <a:pt x="228358" y="114194"/>
                  </a:cubicBezTo>
                  <a:cubicBezTo>
                    <a:pt x="228358" y="177316"/>
                    <a:pt x="177180" y="228494"/>
                    <a:pt x="114058" y="228494"/>
                  </a:cubicBezTo>
                  <a:cubicBezTo>
                    <a:pt x="50926" y="228494"/>
                    <a:pt x="-242" y="177316"/>
                    <a:pt x="-242" y="114194"/>
                  </a:cubicBezTo>
                  <a:close/>
                  <a:moveTo>
                    <a:pt x="18808" y="114194"/>
                  </a:moveTo>
                  <a:cubicBezTo>
                    <a:pt x="18808" y="166801"/>
                    <a:pt x="61452" y="209444"/>
                    <a:pt x="114058" y="209444"/>
                  </a:cubicBezTo>
                  <a:cubicBezTo>
                    <a:pt x="166665" y="209444"/>
                    <a:pt x="209308" y="166801"/>
                    <a:pt x="209308" y="114194"/>
                  </a:cubicBezTo>
                  <a:cubicBezTo>
                    <a:pt x="209308" y="61588"/>
                    <a:pt x="166665" y="18944"/>
                    <a:pt x="114058" y="18944"/>
                  </a:cubicBezTo>
                  <a:cubicBezTo>
                    <a:pt x="61452" y="18944"/>
                    <a:pt x="18808" y="61588"/>
                    <a:pt x="18808" y="11419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B95AFB8-1DAC-4D48-9447-EC9788E484E9}"/>
                </a:ext>
              </a:extLst>
            </p:cNvPr>
            <p:cNvSpPr/>
            <p:nvPr/>
          </p:nvSpPr>
          <p:spPr>
            <a:xfrm>
              <a:off x="4488865" y="4073756"/>
              <a:ext cx="348633" cy="348633"/>
            </a:xfrm>
            <a:custGeom>
              <a:avLst/>
              <a:gdLst>
                <a:gd name="connsiteX0" fmla="*/ 168007 w 348633"/>
                <a:gd name="connsiteY0" fmla="*/ 348528 h 348633"/>
                <a:gd name="connsiteX1" fmla="*/ -242 w 348633"/>
                <a:gd name="connsiteY1" fmla="*/ 168144 h 348633"/>
                <a:gd name="connsiteX2" fmla="*/ 180142 w 348633"/>
                <a:gd name="connsiteY2" fmla="*/ -106 h 348633"/>
                <a:gd name="connsiteX3" fmla="*/ 348392 w 348633"/>
                <a:gd name="connsiteY3" fmla="*/ 180279 h 348633"/>
                <a:gd name="connsiteX4" fmla="*/ 26580 w 348633"/>
                <a:gd name="connsiteY4" fmla="*/ 169077 h 348633"/>
                <a:gd name="connsiteX5" fmla="*/ 168941 w 348633"/>
                <a:gd name="connsiteY5" fmla="*/ 321706 h 348633"/>
                <a:gd name="connsiteX6" fmla="*/ 321569 w 348633"/>
                <a:gd name="connsiteY6" fmla="*/ 179345 h 348633"/>
                <a:gd name="connsiteX7" fmla="*/ 179209 w 348633"/>
                <a:gd name="connsiteY7" fmla="*/ 26716 h 34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633" h="348633">
                  <a:moveTo>
                    <a:pt x="168007" y="348528"/>
                  </a:moveTo>
                  <a:lnTo>
                    <a:pt x="-242" y="168144"/>
                  </a:lnTo>
                  <a:lnTo>
                    <a:pt x="180142" y="-106"/>
                  </a:lnTo>
                  <a:lnTo>
                    <a:pt x="348392" y="180279"/>
                  </a:lnTo>
                  <a:close/>
                  <a:moveTo>
                    <a:pt x="26580" y="169077"/>
                  </a:moveTo>
                  <a:lnTo>
                    <a:pt x="168941" y="321706"/>
                  </a:lnTo>
                  <a:lnTo>
                    <a:pt x="321569" y="179345"/>
                  </a:lnTo>
                  <a:lnTo>
                    <a:pt x="179209" y="26716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C273D0-6358-4317-AE2D-237FF3814B1A}"/>
                </a:ext>
              </a:extLst>
            </p:cNvPr>
            <p:cNvSpPr/>
            <p:nvPr/>
          </p:nvSpPr>
          <p:spPr>
            <a:xfrm>
              <a:off x="3130619" y="1572577"/>
              <a:ext cx="283778" cy="283721"/>
            </a:xfrm>
            <a:custGeom>
              <a:avLst/>
              <a:gdLst>
                <a:gd name="connsiteX0" fmla="*/ 136689 w 283778"/>
                <a:gd name="connsiteY0" fmla="*/ 283615 h 283721"/>
                <a:gd name="connsiteX1" fmla="*/ -242 w 283778"/>
                <a:gd name="connsiteY1" fmla="*/ 136806 h 283721"/>
                <a:gd name="connsiteX2" fmla="*/ 146605 w 283778"/>
                <a:gd name="connsiteY2" fmla="*/ -106 h 283721"/>
                <a:gd name="connsiteX3" fmla="*/ 283536 w 283778"/>
                <a:gd name="connsiteY3" fmla="*/ 146703 h 283721"/>
                <a:gd name="connsiteX4" fmla="*/ 21579 w 283778"/>
                <a:gd name="connsiteY4" fmla="*/ 137568 h 283721"/>
                <a:gd name="connsiteX5" fmla="*/ 137489 w 283778"/>
                <a:gd name="connsiteY5" fmla="*/ 261832 h 283721"/>
                <a:gd name="connsiteX6" fmla="*/ 261714 w 283778"/>
                <a:gd name="connsiteY6" fmla="*/ 145960 h 283721"/>
                <a:gd name="connsiteX7" fmla="*/ 145843 w 283778"/>
                <a:gd name="connsiteY7" fmla="*/ 21735 h 28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778" h="283721">
                  <a:moveTo>
                    <a:pt x="136689" y="283615"/>
                  </a:moveTo>
                  <a:lnTo>
                    <a:pt x="-242" y="136806"/>
                  </a:lnTo>
                  <a:lnTo>
                    <a:pt x="146605" y="-106"/>
                  </a:lnTo>
                  <a:lnTo>
                    <a:pt x="283536" y="146703"/>
                  </a:lnTo>
                  <a:close/>
                  <a:moveTo>
                    <a:pt x="21579" y="137568"/>
                  </a:moveTo>
                  <a:lnTo>
                    <a:pt x="137489" y="261832"/>
                  </a:lnTo>
                  <a:lnTo>
                    <a:pt x="261714" y="145960"/>
                  </a:lnTo>
                  <a:lnTo>
                    <a:pt x="145843" y="21735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552273-27DC-4D58-B1D4-6E4A03CD781D}"/>
                </a:ext>
              </a:extLst>
            </p:cNvPr>
            <p:cNvSpPr/>
            <p:nvPr/>
          </p:nvSpPr>
          <p:spPr>
            <a:xfrm>
              <a:off x="4238624" y="152400"/>
              <a:ext cx="1904999" cy="1905000"/>
            </a:xfrm>
            <a:custGeom>
              <a:avLst/>
              <a:gdLst>
                <a:gd name="connsiteX0" fmla="*/ 952258 w 1904999"/>
                <a:gd name="connsiteY0" fmla="*/ 1904894 h 1905000"/>
                <a:gd name="connsiteX1" fmla="*/ -242 w 1904999"/>
                <a:gd name="connsiteY1" fmla="*/ 952394 h 1905000"/>
                <a:gd name="connsiteX2" fmla="*/ 952258 w 1904999"/>
                <a:gd name="connsiteY2" fmla="*/ -106 h 1905000"/>
                <a:gd name="connsiteX3" fmla="*/ 1904758 w 1904999"/>
                <a:gd name="connsiteY3" fmla="*/ 952394 h 1905000"/>
                <a:gd name="connsiteX4" fmla="*/ 952258 w 1904999"/>
                <a:gd name="connsiteY4" fmla="*/ 1904894 h 1905000"/>
                <a:gd name="connsiteX5" fmla="*/ 952258 w 1904999"/>
                <a:gd name="connsiteY5" fmla="*/ 18944 h 1905000"/>
                <a:gd name="connsiteX6" fmla="*/ 18808 w 1904999"/>
                <a:gd name="connsiteY6" fmla="*/ 952394 h 1905000"/>
                <a:gd name="connsiteX7" fmla="*/ 952258 w 1904999"/>
                <a:gd name="connsiteY7" fmla="*/ 1885844 h 1905000"/>
                <a:gd name="connsiteX8" fmla="*/ 1885708 w 1904999"/>
                <a:gd name="connsiteY8" fmla="*/ 952394 h 1905000"/>
                <a:gd name="connsiteX9" fmla="*/ 952258 w 1904999"/>
                <a:gd name="connsiteY9" fmla="*/ 18944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999" h="1905000">
                  <a:moveTo>
                    <a:pt x="952258" y="1904894"/>
                  </a:moveTo>
                  <a:cubicBezTo>
                    <a:pt x="426202" y="1904894"/>
                    <a:pt x="-242" y="1478441"/>
                    <a:pt x="-242" y="952394"/>
                  </a:cubicBezTo>
                  <a:cubicBezTo>
                    <a:pt x="-242" y="426338"/>
                    <a:pt x="426202" y="-106"/>
                    <a:pt x="952258" y="-106"/>
                  </a:cubicBezTo>
                  <a:cubicBezTo>
                    <a:pt x="1478305" y="-106"/>
                    <a:pt x="1904758" y="426338"/>
                    <a:pt x="1904758" y="952394"/>
                  </a:cubicBezTo>
                  <a:cubicBezTo>
                    <a:pt x="1904758" y="1478441"/>
                    <a:pt x="1478305" y="1904894"/>
                    <a:pt x="952258" y="1904894"/>
                  </a:cubicBezTo>
                  <a:close/>
                  <a:moveTo>
                    <a:pt x="952258" y="18944"/>
                  </a:moveTo>
                  <a:cubicBezTo>
                    <a:pt x="436727" y="18944"/>
                    <a:pt x="18808" y="436863"/>
                    <a:pt x="18808" y="952394"/>
                  </a:cubicBezTo>
                  <a:cubicBezTo>
                    <a:pt x="18808" y="1467925"/>
                    <a:pt x="436727" y="1885844"/>
                    <a:pt x="952258" y="1885844"/>
                  </a:cubicBezTo>
                  <a:cubicBezTo>
                    <a:pt x="1467789" y="1885844"/>
                    <a:pt x="1885708" y="1467925"/>
                    <a:pt x="1885708" y="952394"/>
                  </a:cubicBezTo>
                  <a:cubicBezTo>
                    <a:pt x="1885708" y="436863"/>
                    <a:pt x="1467789" y="18944"/>
                    <a:pt x="952258" y="18944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E3A80B0-BF51-4052-905B-A1E456C0FD68}"/>
                </a:ext>
              </a:extLst>
            </p:cNvPr>
            <p:cNvSpPr/>
            <p:nvPr/>
          </p:nvSpPr>
          <p:spPr>
            <a:xfrm rot="-3860159">
              <a:off x="4206252" y="2096625"/>
              <a:ext cx="568137" cy="19049"/>
            </a:xfrm>
            <a:custGeom>
              <a:avLst/>
              <a:gdLst>
                <a:gd name="connsiteX0" fmla="*/ -242 w 568137"/>
                <a:gd name="connsiteY0" fmla="*/ -106 h 19049"/>
                <a:gd name="connsiteX1" fmla="*/ 567895 w 568137"/>
                <a:gd name="connsiteY1" fmla="*/ -106 h 19049"/>
                <a:gd name="connsiteX2" fmla="*/ 567895 w 568137"/>
                <a:gd name="connsiteY2" fmla="*/ 18944 h 19049"/>
                <a:gd name="connsiteX3" fmla="*/ -242 w 568137"/>
                <a:gd name="connsiteY3" fmla="*/ 18944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137" h="19049">
                  <a:moveTo>
                    <a:pt x="-242" y="-106"/>
                  </a:moveTo>
                  <a:lnTo>
                    <a:pt x="567895" y="-106"/>
                  </a:lnTo>
                  <a:lnTo>
                    <a:pt x="567895" y="18944"/>
                  </a:lnTo>
                  <a:lnTo>
                    <a:pt x="-242" y="18944"/>
                  </a:ln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FC4C98-098E-4AFF-B261-CE298CC80C18}"/>
                </a:ext>
              </a:extLst>
            </p:cNvPr>
            <p:cNvSpPr/>
            <p:nvPr/>
          </p:nvSpPr>
          <p:spPr>
            <a:xfrm rot="-3694680">
              <a:off x="5075831" y="2725074"/>
              <a:ext cx="19050" cy="1232373"/>
            </a:xfrm>
            <a:custGeom>
              <a:avLst/>
              <a:gdLst>
                <a:gd name="connsiteX0" fmla="*/ -242 w 19050"/>
                <a:gd name="connsiteY0" fmla="*/ -106 h 1232373"/>
                <a:gd name="connsiteX1" fmla="*/ 18808 w 19050"/>
                <a:gd name="connsiteY1" fmla="*/ -106 h 1232373"/>
                <a:gd name="connsiteX2" fmla="*/ 18808 w 19050"/>
                <a:gd name="connsiteY2" fmla="*/ 1232267 h 1232373"/>
                <a:gd name="connsiteX3" fmla="*/ -242 w 19050"/>
                <a:gd name="connsiteY3" fmla="*/ 1232267 h 123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232373">
                  <a:moveTo>
                    <a:pt x="-242" y="-106"/>
                  </a:moveTo>
                  <a:lnTo>
                    <a:pt x="18808" y="-106"/>
                  </a:lnTo>
                  <a:lnTo>
                    <a:pt x="18808" y="1232267"/>
                  </a:lnTo>
                  <a:lnTo>
                    <a:pt x="-242" y="1232267"/>
                  </a:ln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38A4FA-8B10-4345-BC2C-070BF20222FB}"/>
                </a:ext>
              </a:extLst>
            </p:cNvPr>
            <p:cNvSpPr/>
            <p:nvPr/>
          </p:nvSpPr>
          <p:spPr>
            <a:xfrm>
              <a:off x="3162299" y="2352675"/>
              <a:ext cx="1390650" cy="1390650"/>
            </a:xfrm>
            <a:custGeom>
              <a:avLst/>
              <a:gdLst>
                <a:gd name="connsiteX0" fmla="*/ 1390408 w 1390650"/>
                <a:gd name="connsiteY0" fmla="*/ 1390544 h 1390650"/>
                <a:gd name="connsiteX1" fmla="*/ -242 w 1390650"/>
                <a:gd name="connsiteY1" fmla="*/ 1390544 h 1390650"/>
                <a:gd name="connsiteX2" fmla="*/ -242 w 1390650"/>
                <a:gd name="connsiteY2" fmla="*/ -106 h 1390650"/>
                <a:gd name="connsiteX3" fmla="*/ 1390408 w 1390650"/>
                <a:gd name="connsiteY3" fmla="*/ -106 h 1390650"/>
                <a:gd name="connsiteX4" fmla="*/ 18808 w 1390650"/>
                <a:gd name="connsiteY4" fmla="*/ 1371494 h 1390650"/>
                <a:gd name="connsiteX5" fmla="*/ 1371358 w 1390650"/>
                <a:gd name="connsiteY5" fmla="*/ 1371494 h 1390650"/>
                <a:gd name="connsiteX6" fmla="*/ 1371358 w 1390650"/>
                <a:gd name="connsiteY6" fmla="*/ 18944 h 1390650"/>
                <a:gd name="connsiteX7" fmla="*/ 18808 w 1390650"/>
                <a:gd name="connsiteY7" fmla="*/ 18944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0650" h="1390650">
                  <a:moveTo>
                    <a:pt x="1390408" y="1390544"/>
                  </a:moveTo>
                  <a:lnTo>
                    <a:pt x="-242" y="1390544"/>
                  </a:lnTo>
                  <a:lnTo>
                    <a:pt x="-242" y="-106"/>
                  </a:lnTo>
                  <a:lnTo>
                    <a:pt x="1390408" y="-106"/>
                  </a:lnTo>
                  <a:close/>
                  <a:moveTo>
                    <a:pt x="18808" y="1371494"/>
                  </a:moveTo>
                  <a:lnTo>
                    <a:pt x="1371358" y="1371494"/>
                  </a:lnTo>
                  <a:lnTo>
                    <a:pt x="1371358" y="18944"/>
                  </a:lnTo>
                  <a:lnTo>
                    <a:pt x="18808" y="18944"/>
                  </a:ln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2DC46C-66D8-4719-B319-0872E7E616A5}"/>
                </a:ext>
              </a:extLst>
            </p:cNvPr>
            <p:cNvSpPr/>
            <p:nvPr/>
          </p:nvSpPr>
          <p:spPr>
            <a:xfrm>
              <a:off x="5176751" y="3183388"/>
              <a:ext cx="1438455" cy="1245736"/>
            </a:xfrm>
            <a:custGeom>
              <a:avLst/>
              <a:gdLst>
                <a:gd name="connsiteX0" fmla="*/ 1438214 w 1438455"/>
                <a:gd name="connsiteY0" fmla="*/ 1245631 h 1245736"/>
                <a:gd name="connsiteX1" fmla="*/ -242 w 1438455"/>
                <a:gd name="connsiteY1" fmla="*/ 1245631 h 1245736"/>
                <a:gd name="connsiteX2" fmla="*/ 718981 w 1438455"/>
                <a:gd name="connsiteY2" fmla="*/ -106 h 1245736"/>
                <a:gd name="connsiteX3" fmla="*/ 32752 w 1438455"/>
                <a:gd name="connsiteY3" fmla="*/ 1226581 h 1245736"/>
                <a:gd name="connsiteX4" fmla="*/ 1405210 w 1438455"/>
                <a:gd name="connsiteY4" fmla="*/ 1226581 h 1245736"/>
                <a:gd name="connsiteX5" fmla="*/ 718981 w 1438455"/>
                <a:gd name="connsiteY5" fmla="*/ 37994 h 124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8455" h="1245736">
                  <a:moveTo>
                    <a:pt x="1438214" y="1245631"/>
                  </a:moveTo>
                  <a:lnTo>
                    <a:pt x="-242" y="1245631"/>
                  </a:lnTo>
                  <a:lnTo>
                    <a:pt x="718981" y="-106"/>
                  </a:lnTo>
                  <a:close/>
                  <a:moveTo>
                    <a:pt x="32752" y="1226581"/>
                  </a:moveTo>
                  <a:lnTo>
                    <a:pt x="1405210" y="1226581"/>
                  </a:lnTo>
                  <a:lnTo>
                    <a:pt x="718981" y="37994"/>
                  </a:ln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5AFC7E-A681-4B5A-839A-499EDC9A3201}"/>
                </a:ext>
              </a:extLst>
            </p:cNvPr>
            <p:cNvSpPr/>
            <p:nvPr/>
          </p:nvSpPr>
          <p:spPr>
            <a:xfrm>
              <a:off x="2690812" y="6686550"/>
              <a:ext cx="6810375" cy="19050"/>
            </a:xfrm>
            <a:custGeom>
              <a:avLst/>
              <a:gdLst>
                <a:gd name="connsiteX0" fmla="*/ 0 w 6810375"/>
                <a:gd name="connsiteY0" fmla="*/ 0 h 19050"/>
                <a:gd name="connsiteX1" fmla="*/ 6810375 w 6810375"/>
                <a:gd name="connsiteY1" fmla="*/ 0 h 19050"/>
                <a:gd name="connsiteX2" fmla="*/ 6810375 w 6810375"/>
                <a:gd name="connsiteY2" fmla="*/ 19050 h 19050"/>
                <a:gd name="connsiteX3" fmla="*/ 0 w 681037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0375" h="19050">
                  <a:moveTo>
                    <a:pt x="0" y="0"/>
                  </a:moveTo>
                  <a:lnTo>
                    <a:pt x="6810375" y="0"/>
                  </a:lnTo>
                  <a:lnTo>
                    <a:pt x="68103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5D58CD-8D96-4BDE-8D6E-DC94ADA22F99}"/>
                </a:ext>
              </a:extLst>
            </p:cNvPr>
            <p:cNvSpPr/>
            <p:nvPr/>
          </p:nvSpPr>
          <p:spPr>
            <a:xfrm>
              <a:off x="4624292" y="5304100"/>
              <a:ext cx="555458" cy="805312"/>
            </a:xfrm>
            <a:custGeom>
              <a:avLst/>
              <a:gdLst>
                <a:gd name="connsiteX0" fmla="*/ 31304 w 555458"/>
                <a:gd name="connsiteY0" fmla="*/ 788279 h 805312"/>
                <a:gd name="connsiteX1" fmla="*/ 320168 w 555458"/>
                <a:gd name="connsiteY1" fmla="*/ 737396 h 805312"/>
                <a:gd name="connsiteX2" fmla="*/ 478874 w 555458"/>
                <a:gd name="connsiteY2" fmla="*/ 383066 h 805312"/>
                <a:gd name="connsiteX3" fmla="*/ 555217 w 555458"/>
                <a:gd name="connsiteY3" fmla="*/ -106 h 805312"/>
                <a:gd name="connsiteX4" fmla="*/ 395387 w 555458"/>
                <a:gd name="connsiteY4" fmla="*/ 109946 h 805312"/>
                <a:gd name="connsiteX5" fmla="*/ 83329 w 555458"/>
                <a:gd name="connsiteY5" fmla="*/ 385409 h 805312"/>
                <a:gd name="connsiteX6" fmla="*/ 32952 w 555458"/>
                <a:gd name="connsiteY6" fmla="*/ 780583 h 80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458" h="805312">
                  <a:moveTo>
                    <a:pt x="31304" y="788279"/>
                  </a:moveTo>
                  <a:cubicBezTo>
                    <a:pt x="129868" y="822921"/>
                    <a:pt x="239368" y="803633"/>
                    <a:pt x="320168" y="737396"/>
                  </a:cubicBezTo>
                  <a:cubicBezTo>
                    <a:pt x="421343" y="652471"/>
                    <a:pt x="453071" y="512606"/>
                    <a:pt x="478874" y="383066"/>
                  </a:cubicBezTo>
                  <a:lnTo>
                    <a:pt x="555217" y="-106"/>
                  </a:lnTo>
                  <a:lnTo>
                    <a:pt x="395387" y="109946"/>
                  </a:lnTo>
                  <a:cubicBezTo>
                    <a:pt x="280440" y="189090"/>
                    <a:pt x="162910" y="270776"/>
                    <a:pt x="83329" y="385409"/>
                  </a:cubicBezTo>
                  <a:cubicBezTo>
                    <a:pt x="3748" y="500043"/>
                    <a:pt x="-30971" y="656538"/>
                    <a:pt x="32952" y="780583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1A7DFE-A871-485C-AE57-90F86C343F4C}"/>
                </a:ext>
              </a:extLst>
            </p:cNvPr>
            <p:cNvSpPr/>
            <p:nvPr/>
          </p:nvSpPr>
          <p:spPr>
            <a:xfrm>
              <a:off x="4649186" y="5630888"/>
              <a:ext cx="316112" cy="962632"/>
            </a:xfrm>
            <a:custGeom>
              <a:avLst/>
              <a:gdLst>
                <a:gd name="connsiteX0" fmla="*/ 31089 w 316112"/>
                <a:gd name="connsiteY0" fmla="*/ 952066 h 962632"/>
                <a:gd name="connsiteX1" fmla="*/ 4419 w 316112"/>
                <a:gd name="connsiteY1" fmla="*/ 508916 h 962632"/>
                <a:gd name="connsiteX2" fmla="*/ 138807 w 316112"/>
                <a:gd name="connsiteY2" fmla="*/ 143499 h 962632"/>
                <a:gd name="connsiteX3" fmla="*/ 294770 w 316112"/>
                <a:gd name="connsiteY3" fmla="*/ 2167 h 962632"/>
                <a:gd name="connsiteX4" fmla="*/ 309191 w 316112"/>
                <a:gd name="connsiteY4" fmla="*/ 26837 h 962632"/>
                <a:gd name="connsiteX5" fmla="*/ 80591 w 316112"/>
                <a:gd name="connsiteY5" fmla="*/ 302642 h 962632"/>
                <a:gd name="connsiteX6" fmla="*/ 31403 w 316112"/>
                <a:gd name="connsiteY6" fmla="*/ 701673 h 962632"/>
                <a:gd name="connsiteX7" fmla="*/ 58654 w 316112"/>
                <a:gd name="connsiteY7" fmla="*/ 944456 h 962632"/>
                <a:gd name="connsiteX8" fmla="*/ 48672 w 316112"/>
                <a:gd name="connsiteY8" fmla="*/ 962029 h 962632"/>
                <a:gd name="connsiteX9" fmla="*/ 31099 w 316112"/>
                <a:gd name="connsiteY9" fmla="*/ 952048 h 96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12" h="962632">
                  <a:moveTo>
                    <a:pt x="31089" y="952066"/>
                  </a:moveTo>
                  <a:cubicBezTo>
                    <a:pt x="10972" y="805505"/>
                    <a:pt x="-9725" y="657049"/>
                    <a:pt x="4419" y="508916"/>
                  </a:cubicBezTo>
                  <a:cubicBezTo>
                    <a:pt x="16954" y="377356"/>
                    <a:pt x="57092" y="248883"/>
                    <a:pt x="138807" y="143499"/>
                  </a:cubicBezTo>
                  <a:cubicBezTo>
                    <a:pt x="182175" y="87672"/>
                    <a:pt x="234962" y="39847"/>
                    <a:pt x="294770" y="2167"/>
                  </a:cubicBezTo>
                  <a:cubicBezTo>
                    <a:pt x="310362" y="-7673"/>
                    <a:pt x="324716" y="17035"/>
                    <a:pt x="309191" y="26837"/>
                  </a:cubicBezTo>
                  <a:cubicBezTo>
                    <a:pt x="205702" y="92235"/>
                    <a:pt x="125653" y="188809"/>
                    <a:pt x="80591" y="302642"/>
                  </a:cubicBezTo>
                  <a:cubicBezTo>
                    <a:pt x="30822" y="429220"/>
                    <a:pt x="22831" y="567209"/>
                    <a:pt x="31403" y="701673"/>
                  </a:cubicBezTo>
                  <a:cubicBezTo>
                    <a:pt x="36585" y="782988"/>
                    <a:pt x="47596" y="863770"/>
                    <a:pt x="58654" y="944456"/>
                  </a:cubicBezTo>
                  <a:cubicBezTo>
                    <a:pt x="60464" y="952028"/>
                    <a:pt x="56102" y="959705"/>
                    <a:pt x="48672" y="962029"/>
                  </a:cubicBezTo>
                  <a:cubicBezTo>
                    <a:pt x="41071" y="964078"/>
                    <a:pt x="33232" y="959620"/>
                    <a:pt x="31099" y="952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EFA3DC-F9AA-4A50-A00A-505BB1D650F1}"/>
                </a:ext>
              </a:extLst>
            </p:cNvPr>
            <p:cNvSpPr/>
            <p:nvPr/>
          </p:nvSpPr>
          <p:spPr>
            <a:xfrm>
              <a:off x="6012122" y="6086865"/>
              <a:ext cx="603084" cy="369365"/>
            </a:xfrm>
            <a:custGeom>
              <a:avLst/>
              <a:gdLst>
                <a:gd name="connsiteX0" fmla="*/ -242 w 603084"/>
                <a:gd name="connsiteY0" fmla="*/ 294217 h 369365"/>
                <a:gd name="connsiteX1" fmla="*/ 194658 w 603084"/>
                <a:gd name="connsiteY1" fmla="*/ 366664 h 369365"/>
                <a:gd name="connsiteX2" fmla="*/ 418772 w 603084"/>
                <a:gd name="connsiteY2" fmla="*/ 206854 h 369365"/>
                <a:gd name="connsiteX3" fmla="*/ 602843 w 603084"/>
                <a:gd name="connsiteY3" fmla="*/ -106 h 369365"/>
                <a:gd name="connsiteX4" fmla="*/ 465683 w 603084"/>
                <a:gd name="connsiteY4" fmla="*/ 9895 h 369365"/>
                <a:gd name="connsiteX5" fmla="*/ 176123 w 603084"/>
                <a:gd name="connsiteY5" fmla="*/ 66474 h 369365"/>
                <a:gd name="connsiteX6" fmla="*/ 3634 w 603084"/>
                <a:gd name="connsiteY6" fmla="*/ 290083 h 36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084" h="369365">
                  <a:moveTo>
                    <a:pt x="-242" y="294217"/>
                  </a:moveTo>
                  <a:cubicBezTo>
                    <a:pt x="47611" y="350748"/>
                    <a:pt x="121497" y="378208"/>
                    <a:pt x="194658" y="366664"/>
                  </a:cubicBezTo>
                  <a:cubicBezTo>
                    <a:pt x="286984" y="351005"/>
                    <a:pt x="356583" y="276824"/>
                    <a:pt x="418772" y="206854"/>
                  </a:cubicBezTo>
                  <a:lnTo>
                    <a:pt x="602843" y="-106"/>
                  </a:lnTo>
                  <a:lnTo>
                    <a:pt x="465683" y="9895"/>
                  </a:lnTo>
                  <a:cubicBezTo>
                    <a:pt x="367013" y="17087"/>
                    <a:pt x="265848" y="24897"/>
                    <a:pt x="176123" y="66474"/>
                  </a:cubicBezTo>
                  <a:cubicBezTo>
                    <a:pt x="86397" y="108051"/>
                    <a:pt x="8997" y="191252"/>
                    <a:pt x="3634" y="290083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1BF63B5-608A-4348-AB36-3E0229041BAF}"/>
                </a:ext>
              </a:extLst>
            </p:cNvPr>
            <p:cNvSpPr/>
            <p:nvPr/>
          </p:nvSpPr>
          <p:spPr>
            <a:xfrm>
              <a:off x="5853967" y="6278712"/>
              <a:ext cx="411538" cy="401225"/>
            </a:xfrm>
            <a:custGeom>
              <a:avLst/>
              <a:gdLst>
                <a:gd name="connsiteX0" fmla="*/ -50 w 411538"/>
                <a:gd name="connsiteY0" fmla="*/ 390977 h 401225"/>
                <a:gd name="connsiteX1" fmla="*/ 114564 w 411538"/>
                <a:gd name="connsiteY1" fmla="*/ 165396 h 401225"/>
                <a:gd name="connsiteX2" fmla="*/ 286014 w 411538"/>
                <a:gd name="connsiteY2" fmla="*/ 24427 h 401225"/>
                <a:gd name="connsiteX3" fmla="*/ 403438 w 411538"/>
                <a:gd name="connsiteY3" fmla="*/ -100 h 401225"/>
                <a:gd name="connsiteX4" fmla="*/ 403438 w 411538"/>
                <a:gd name="connsiteY4" fmla="*/ 16187 h 401225"/>
                <a:gd name="connsiteX5" fmla="*/ 211547 w 411538"/>
                <a:gd name="connsiteY5" fmla="*/ 85901 h 401225"/>
                <a:gd name="connsiteX6" fmla="*/ 72340 w 411538"/>
                <a:gd name="connsiteY6" fmla="*/ 267914 h 401225"/>
                <a:gd name="connsiteX7" fmla="*/ 15761 w 411538"/>
                <a:gd name="connsiteY7" fmla="*/ 395139 h 401225"/>
                <a:gd name="connsiteX8" fmla="*/ 5788 w 411538"/>
                <a:gd name="connsiteY8" fmla="*/ 400902 h 401225"/>
                <a:gd name="connsiteX9" fmla="*/ 26 w 411538"/>
                <a:gd name="connsiteY9" fmla="*/ 390929 h 40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538" h="401225">
                  <a:moveTo>
                    <a:pt x="-50" y="390977"/>
                  </a:moveTo>
                  <a:cubicBezTo>
                    <a:pt x="32335" y="313110"/>
                    <a:pt x="64920" y="234157"/>
                    <a:pt x="114564" y="165396"/>
                  </a:cubicBezTo>
                  <a:cubicBezTo>
                    <a:pt x="158646" y="104322"/>
                    <a:pt x="215425" y="52715"/>
                    <a:pt x="286014" y="24427"/>
                  </a:cubicBezTo>
                  <a:cubicBezTo>
                    <a:pt x="323428" y="9481"/>
                    <a:pt x="363167" y="1185"/>
                    <a:pt x="403438" y="-100"/>
                  </a:cubicBezTo>
                  <a:cubicBezTo>
                    <a:pt x="413916" y="-443"/>
                    <a:pt x="413916" y="15844"/>
                    <a:pt x="403438" y="16187"/>
                  </a:cubicBezTo>
                  <a:cubicBezTo>
                    <a:pt x="333706" y="18511"/>
                    <a:pt x="266507" y="42924"/>
                    <a:pt x="211547" y="85901"/>
                  </a:cubicBezTo>
                  <a:cubicBezTo>
                    <a:pt x="150588" y="133793"/>
                    <a:pt x="106887" y="199334"/>
                    <a:pt x="72340" y="267914"/>
                  </a:cubicBezTo>
                  <a:cubicBezTo>
                    <a:pt x="51451" y="309386"/>
                    <a:pt x="33564" y="352277"/>
                    <a:pt x="15761" y="395139"/>
                  </a:cubicBezTo>
                  <a:cubicBezTo>
                    <a:pt x="14466" y="399378"/>
                    <a:pt x="10113" y="401902"/>
                    <a:pt x="5788" y="400902"/>
                  </a:cubicBezTo>
                  <a:cubicBezTo>
                    <a:pt x="1454" y="399711"/>
                    <a:pt x="-1108" y="395272"/>
                    <a:pt x="26" y="390929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B7E86C-F076-4649-8112-0EE35C3C69E9}"/>
                </a:ext>
              </a:extLst>
            </p:cNvPr>
            <p:cNvSpPr/>
            <p:nvPr/>
          </p:nvSpPr>
          <p:spPr>
            <a:xfrm>
              <a:off x="4825316" y="6109491"/>
              <a:ext cx="658463" cy="337598"/>
            </a:xfrm>
            <a:custGeom>
              <a:avLst/>
              <a:gdLst>
                <a:gd name="connsiteX0" fmla="*/ -242 w 658463"/>
                <a:gd name="connsiteY0" fmla="*/ 238291 h 337598"/>
                <a:gd name="connsiteX1" fmla="*/ 191629 w 658463"/>
                <a:gd name="connsiteY1" fmla="*/ 337351 h 337598"/>
                <a:gd name="connsiteX2" fmla="*/ 442623 w 658463"/>
                <a:gd name="connsiteY2" fmla="*/ 200592 h 337598"/>
                <a:gd name="connsiteX3" fmla="*/ 658221 w 658463"/>
                <a:gd name="connsiteY3" fmla="*/ 10234 h 337598"/>
                <a:gd name="connsiteX4" fmla="*/ 515537 w 658463"/>
                <a:gd name="connsiteY4" fmla="*/ 3405 h 337598"/>
                <a:gd name="connsiteX5" fmla="*/ 209927 w 658463"/>
                <a:gd name="connsiteY5" fmla="*/ 25560 h 337598"/>
                <a:gd name="connsiteX6" fmla="*/ 4187 w 658463"/>
                <a:gd name="connsiteY6" fmla="*/ 234529 h 33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463" h="337598">
                  <a:moveTo>
                    <a:pt x="-242" y="238291"/>
                  </a:moveTo>
                  <a:cubicBezTo>
                    <a:pt x="42020" y="302556"/>
                    <a:pt x="114763" y="340104"/>
                    <a:pt x="191629" y="337351"/>
                  </a:cubicBezTo>
                  <a:cubicBezTo>
                    <a:pt x="288784" y="332741"/>
                    <a:pt x="369747" y="264962"/>
                    <a:pt x="442623" y="200592"/>
                  </a:cubicBezTo>
                  <a:lnTo>
                    <a:pt x="658221" y="10234"/>
                  </a:lnTo>
                  <a:lnTo>
                    <a:pt x="515537" y="3405"/>
                  </a:lnTo>
                  <a:cubicBezTo>
                    <a:pt x="412924" y="-1510"/>
                    <a:pt x="307663" y="-6120"/>
                    <a:pt x="209927" y="25560"/>
                  </a:cubicBezTo>
                  <a:cubicBezTo>
                    <a:pt x="112191" y="57240"/>
                    <a:pt x="22056" y="133364"/>
                    <a:pt x="4187" y="234529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8FA6D5A-7F42-463A-8AD5-B3809A5EAC78}"/>
                </a:ext>
              </a:extLst>
            </p:cNvPr>
            <p:cNvSpPr/>
            <p:nvPr/>
          </p:nvSpPr>
          <p:spPr>
            <a:xfrm>
              <a:off x="4621774" y="6225058"/>
              <a:ext cx="595849" cy="461493"/>
            </a:xfrm>
            <a:custGeom>
              <a:avLst/>
              <a:gdLst>
                <a:gd name="connsiteX0" fmla="*/ 1637 w 595849"/>
                <a:gd name="connsiteY0" fmla="*/ 442145 h 461493"/>
                <a:gd name="connsiteX1" fmla="*/ 411546 w 595849"/>
                <a:gd name="connsiteY1" fmla="*/ 19454 h 461493"/>
                <a:gd name="connsiteX2" fmla="*/ 583948 w 595849"/>
                <a:gd name="connsiteY2" fmla="*/ 1652 h 461493"/>
                <a:gd name="connsiteX3" fmla="*/ 579414 w 595849"/>
                <a:gd name="connsiteY3" fmla="*/ 29875 h 461493"/>
                <a:gd name="connsiteX4" fmla="*/ 304275 w 595849"/>
                <a:gd name="connsiteY4" fmla="*/ 102665 h 461493"/>
                <a:gd name="connsiteX5" fmla="*/ 115166 w 595849"/>
                <a:gd name="connsiteY5" fmla="*/ 306738 h 461493"/>
                <a:gd name="connsiteX6" fmla="*/ 27745 w 595849"/>
                <a:gd name="connsiteY6" fmla="*/ 453785 h 461493"/>
                <a:gd name="connsiteX7" fmla="*/ 1637 w 595849"/>
                <a:gd name="connsiteY7" fmla="*/ 442145 h 4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849" h="461493">
                  <a:moveTo>
                    <a:pt x="1637" y="442145"/>
                  </a:moveTo>
                  <a:cubicBezTo>
                    <a:pt x="98487" y="270781"/>
                    <a:pt x="210816" y="80329"/>
                    <a:pt x="411546" y="19454"/>
                  </a:cubicBezTo>
                  <a:cubicBezTo>
                    <a:pt x="467352" y="2586"/>
                    <a:pt x="525865" y="-3453"/>
                    <a:pt x="583948" y="1652"/>
                  </a:cubicBezTo>
                  <a:cubicBezTo>
                    <a:pt x="602255" y="3233"/>
                    <a:pt x="597683" y="31447"/>
                    <a:pt x="579414" y="29875"/>
                  </a:cubicBezTo>
                  <a:cubicBezTo>
                    <a:pt x="482059" y="21788"/>
                    <a:pt x="384895" y="47496"/>
                    <a:pt x="304275" y="102665"/>
                  </a:cubicBezTo>
                  <a:cubicBezTo>
                    <a:pt x="226694" y="155472"/>
                    <a:pt x="166286" y="228890"/>
                    <a:pt x="115166" y="306738"/>
                  </a:cubicBezTo>
                  <a:cubicBezTo>
                    <a:pt x="83847" y="354430"/>
                    <a:pt x="55796" y="404141"/>
                    <a:pt x="27745" y="453785"/>
                  </a:cubicBezTo>
                  <a:cubicBezTo>
                    <a:pt x="18782" y="469654"/>
                    <a:pt x="-7431" y="458195"/>
                    <a:pt x="1637" y="442145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5AF29E-3B6E-40D4-8FA2-EDA845BD52C5}"/>
                </a:ext>
              </a:extLst>
            </p:cNvPr>
            <p:cNvSpPr/>
            <p:nvPr/>
          </p:nvSpPr>
          <p:spPr>
            <a:xfrm>
              <a:off x="2891650" y="5793219"/>
              <a:ext cx="401979" cy="582817"/>
            </a:xfrm>
            <a:custGeom>
              <a:avLst/>
              <a:gdLst>
                <a:gd name="connsiteX0" fmla="*/ 22595 w 401979"/>
                <a:gd name="connsiteY0" fmla="*/ 570461 h 582817"/>
                <a:gd name="connsiteX1" fmla="*/ 231640 w 401979"/>
                <a:gd name="connsiteY1" fmla="*/ 533637 h 582817"/>
                <a:gd name="connsiteX2" fmla="*/ 346493 w 401979"/>
                <a:gd name="connsiteY2" fmla="*/ 277186 h 582817"/>
                <a:gd name="connsiteX3" fmla="*/ 401737 w 401979"/>
                <a:gd name="connsiteY3" fmla="*/ -106 h 582817"/>
                <a:gd name="connsiteX4" fmla="*/ 286075 w 401979"/>
                <a:gd name="connsiteY4" fmla="*/ 79542 h 582817"/>
                <a:gd name="connsiteX5" fmla="*/ 60247 w 401979"/>
                <a:gd name="connsiteY5" fmla="*/ 278891 h 582817"/>
                <a:gd name="connsiteX6" fmla="*/ 23786 w 401979"/>
                <a:gd name="connsiteY6" fmla="*/ 564870 h 58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979" h="582817">
                  <a:moveTo>
                    <a:pt x="22595" y="570461"/>
                  </a:moveTo>
                  <a:cubicBezTo>
                    <a:pt x="93927" y="595531"/>
                    <a:pt x="173166" y="581576"/>
                    <a:pt x="231640" y="533637"/>
                  </a:cubicBezTo>
                  <a:cubicBezTo>
                    <a:pt x="304859" y="472182"/>
                    <a:pt x="327843" y="370941"/>
                    <a:pt x="346493" y="277186"/>
                  </a:cubicBezTo>
                  <a:lnTo>
                    <a:pt x="401737" y="-106"/>
                  </a:lnTo>
                  <a:lnTo>
                    <a:pt x="286075" y="79542"/>
                  </a:lnTo>
                  <a:cubicBezTo>
                    <a:pt x="202894" y="136816"/>
                    <a:pt x="117845" y="195928"/>
                    <a:pt x="60247" y="278891"/>
                  </a:cubicBezTo>
                  <a:cubicBezTo>
                    <a:pt x="2650" y="361853"/>
                    <a:pt x="-22487" y="475106"/>
                    <a:pt x="23786" y="56487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19BC19-1D86-4C8E-A3CE-6FBDC73ED4DE}"/>
                </a:ext>
              </a:extLst>
            </p:cNvPr>
            <p:cNvSpPr/>
            <p:nvPr/>
          </p:nvSpPr>
          <p:spPr>
            <a:xfrm>
              <a:off x="2906137" y="6145516"/>
              <a:ext cx="183914" cy="560077"/>
            </a:xfrm>
            <a:custGeom>
              <a:avLst/>
              <a:gdLst>
                <a:gd name="connsiteX0" fmla="*/ 17995 w 183914"/>
                <a:gd name="connsiteY0" fmla="*/ 553882 h 560077"/>
                <a:gd name="connsiteX1" fmla="*/ 2460 w 183914"/>
                <a:gd name="connsiteY1" fmla="*/ 296049 h 560077"/>
                <a:gd name="connsiteX2" fmla="*/ 80651 w 183914"/>
                <a:gd name="connsiteY2" fmla="*/ 83442 h 560077"/>
                <a:gd name="connsiteX3" fmla="*/ 171395 w 183914"/>
                <a:gd name="connsiteY3" fmla="*/ 1212 h 560077"/>
                <a:gd name="connsiteX4" fmla="*/ 179787 w 183914"/>
                <a:gd name="connsiteY4" fmla="*/ 15567 h 560077"/>
                <a:gd name="connsiteX5" fmla="*/ 46789 w 183914"/>
                <a:gd name="connsiteY5" fmla="*/ 176034 h 560077"/>
                <a:gd name="connsiteX6" fmla="*/ 18214 w 183914"/>
                <a:gd name="connsiteY6" fmla="*/ 408196 h 560077"/>
                <a:gd name="connsiteX7" fmla="*/ 34073 w 183914"/>
                <a:gd name="connsiteY7" fmla="*/ 549452 h 560077"/>
                <a:gd name="connsiteX8" fmla="*/ 28263 w 183914"/>
                <a:gd name="connsiteY8" fmla="*/ 559682 h 560077"/>
                <a:gd name="connsiteX9" fmla="*/ 18033 w 183914"/>
                <a:gd name="connsiteY9" fmla="*/ 553872 h 5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914" h="560077">
                  <a:moveTo>
                    <a:pt x="17995" y="553882"/>
                  </a:moveTo>
                  <a:cubicBezTo>
                    <a:pt x="6289" y="468604"/>
                    <a:pt x="-5751" y="382241"/>
                    <a:pt x="2460" y="296049"/>
                  </a:cubicBezTo>
                  <a:cubicBezTo>
                    <a:pt x="9756" y="219506"/>
                    <a:pt x="33102" y="144744"/>
                    <a:pt x="80651" y="83442"/>
                  </a:cubicBezTo>
                  <a:cubicBezTo>
                    <a:pt x="105882" y="50962"/>
                    <a:pt x="136591" y="23139"/>
                    <a:pt x="171395" y="1212"/>
                  </a:cubicBezTo>
                  <a:cubicBezTo>
                    <a:pt x="180473" y="-4502"/>
                    <a:pt x="188817" y="9871"/>
                    <a:pt x="179787" y="15567"/>
                  </a:cubicBezTo>
                  <a:cubicBezTo>
                    <a:pt x="119579" y="53619"/>
                    <a:pt x="73002" y="109807"/>
                    <a:pt x="46789" y="176034"/>
                  </a:cubicBezTo>
                  <a:cubicBezTo>
                    <a:pt x="17833" y="249682"/>
                    <a:pt x="13185" y="329968"/>
                    <a:pt x="18214" y="408196"/>
                  </a:cubicBezTo>
                  <a:cubicBezTo>
                    <a:pt x="21234" y="455507"/>
                    <a:pt x="27625" y="502494"/>
                    <a:pt x="34073" y="549452"/>
                  </a:cubicBezTo>
                  <a:cubicBezTo>
                    <a:pt x="35150" y="553862"/>
                    <a:pt x="32597" y="558349"/>
                    <a:pt x="28263" y="559682"/>
                  </a:cubicBezTo>
                  <a:cubicBezTo>
                    <a:pt x="23834" y="560873"/>
                    <a:pt x="19272" y="558282"/>
                    <a:pt x="18033" y="55387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6AC572-6084-4375-937E-CCCFF2726CCD}"/>
                </a:ext>
              </a:extLst>
            </p:cNvPr>
            <p:cNvSpPr/>
            <p:nvPr/>
          </p:nvSpPr>
          <p:spPr>
            <a:xfrm>
              <a:off x="3697002" y="3907764"/>
              <a:ext cx="309117" cy="2792596"/>
            </a:xfrm>
            <a:custGeom>
              <a:avLst/>
              <a:gdLst>
                <a:gd name="connsiteX0" fmla="*/ 88713 w 309117"/>
                <a:gd name="connsiteY0" fmla="*/ 2792491 h 2792596"/>
                <a:gd name="connsiteX1" fmla="*/ 6408 w 309117"/>
                <a:gd name="connsiteY1" fmla="*/ 2483995 h 2792596"/>
                <a:gd name="connsiteX2" fmla="*/ 164447 w 309117"/>
                <a:gd name="connsiteY2" fmla="*/ 1534619 h 2792596"/>
                <a:gd name="connsiteX3" fmla="*/ 88589 w 309117"/>
                <a:gd name="connsiteY3" fmla="*/ 10886 h 2792596"/>
                <a:gd name="connsiteX4" fmla="*/ 107535 w 309117"/>
                <a:gd name="connsiteY4" fmla="*/ -106 h 2792596"/>
                <a:gd name="connsiteX5" fmla="*/ 266183 w 309117"/>
                <a:gd name="connsiteY5" fmla="*/ 449341 h 2792596"/>
                <a:gd name="connsiteX6" fmla="*/ 184973 w 309117"/>
                <a:gd name="connsiteY6" fmla="*/ 1542258 h 2792596"/>
                <a:gd name="connsiteX7" fmla="*/ 107401 w 309117"/>
                <a:gd name="connsiteY7" fmla="*/ 2781080 h 27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117" h="2792596">
                  <a:moveTo>
                    <a:pt x="88713" y="2792491"/>
                  </a:moveTo>
                  <a:cubicBezTo>
                    <a:pt x="86199" y="2788386"/>
                    <a:pt x="26944" y="2689449"/>
                    <a:pt x="6408" y="2483995"/>
                  </a:cubicBezTo>
                  <a:cubicBezTo>
                    <a:pt x="-12433" y="2295505"/>
                    <a:pt x="-317" y="1977799"/>
                    <a:pt x="164447" y="1534619"/>
                  </a:cubicBezTo>
                  <a:cubicBezTo>
                    <a:pt x="476600" y="695048"/>
                    <a:pt x="92514" y="17630"/>
                    <a:pt x="88589" y="10886"/>
                  </a:cubicBezTo>
                  <a:lnTo>
                    <a:pt x="107535" y="-106"/>
                  </a:lnTo>
                  <a:cubicBezTo>
                    <a:pt x="108487" y="1609"/>
                    <a:pt x="207643" y="174316"/>
                    <a:pt x="266183" y="449341"/>
                  </a:cubicBezTo>
                  <a:cubicBezTo>
                    <a:pt x="343536" y="813958"/>
                    <a:pt x="315370" y="1193072"/>
                    <a:pt x="184973" y="1542258"/>
                  </a:cubicBezTo>
                  <a:cubicBezTo>
                    <a:pt x="-126647" y="2380401"/>
                    <a:pt x="105030" y="2777165"/>
                    <a:pt x="107401" y="2781080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6A2E72-4D9F-49FA-99E8-9E0C24EC23E9}"/>
                </a:ext>
              </a:extLst>
            </p:cNvPr>
            <p:cNvSpPr/>
            <p:nvPr/>
          </p:nvSpPr>
          <p:spPr>
            <a:xfrm>
              <a:off x="3970514" y="4110370"/>
              <a:ext cx="284702" cy="284702"/>
            </a:xfrm>
            <a:custGeom>
              <a:avLst/>
              <a:gdLst>
                <a:gd name="connsiteX0" fmla="*/ 284702 w 284702"/>
                <a:gd name="connsiteY0" fmla="*/ 142351 h 284702"/>
                <a:gd name="connsiteX1" fmla="*/ 142351 w 284702"/>
                <a:gd name="connsiteY1" fmla="*/ 284702 h 284702"/>
                <a:gd name="connsiteX2" fmla="*/ 0 w 284702"/>
                <a:gd name="connsiteY2" fmla="*/ 142351 h 284702"/>
                <a:gd name="connsiteX3" fmla="*/ 142351 w 284702"/>
                <a:gd name="connsiteY3" fmla="*/ 0 h 284702"/>
                <a:gd name="connsiteX4" fmla="*/ 284702 w 284702"/>
                <a:gd name="connsiteY4" fmla="*/ 142351 h 2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02" h="284702">
                  <a:moveTo>
                    <a:pt x="284702" y="142351"/>
                  </a:moveTo>
                  <a:cubicBezTo>
                    <a:pt x="284702" y="220970"/>
                    <a:pt x="220970" y="284702"/>
                    <a:pt x="142351" y="284702"/>
                  </a:cubicBezTo>
                  <a:cubicBezTo>
                    <a:pt x="63733" y="284702"/>
                    <a:pt x="0" y="220970"/>
                    <a:pt x="0" y="142351"/>
                  </a:cubicBezTo>
                  <a:cubicBezTo>
                    <a:pt x="0" y="63733"/>
                    <a:pt x="63733" y="0"/>
                    <a:pt x="142351" y="0"/>
                  </a:cubicBezTo>
                  <a:cubicBezTo>
                    <a:pt x="220969" y="0"/>
                    <a:pt x="284702" y="63733"/>
                    <a:pt x="284702" y="1423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6295CE2-3564-484E-9F93-F187C2015C3F}"/>
                </a:ext>
              </a:extLst>
            </p:cNvPr>
            <p:cNvSpPr/>
            <p:nvPr/>
          </p:nvSpPr>
          <p:spPr>
            <a:xfrm>
              <a:off x="3554396" y="5216356"/>
              <a:ext cx="284702" cy="284702"/>
            </a:xfrm>
            <a:custGeom>
              <a:avLst/>
              <a:gdLst>
                <a:gd name="connsiteX0" fmla="*/ 284702 w 284702"/>
                <a:gd name="connsiteY0" fmla="*/ 142351 h 284702"/>
                <a:gd name="connsiteX1" fmla="*/ 142351 w 284702"/>
                <a:gd name="connsiteY1" fmla="*/ 284702 h 284702"/>
                <a:gd name="connsiteX2" fmla="*/ 0 w 284702"/>
                <a:gd name="connsiteY2" fmla="*/ 142351 h 284702"/>
                <a:gd name="connsiteX3" fmla="*/ 142351 w 284702"/>
                <a:gd name="connsiteY3" fmla="*/ 0 h 284702"/>
                <a:gd name="connsiteX4" fmla="*/ 284702 w 284702"/>
                <a:gd name="connsiteY4" fmla="*/ 142351 h 28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02" h="284702">
                  <a:moveTo>
                    <a:pt x="284702" y="142351"/>
                  </a:moveTo>
                  <a:cubicBezTo>
                    <a:pt x="284702" y="220970"/>
                    <a:pt x="220970" y="284702"/>
                    <a:pt x="142351" y="284702"/>
                  </a:cubicBezTo>
                  <a:cubicBezTo>
                    <a:pt x="63733" y="284702"/>
                    <a:pt x="0" y="220970"/>
                    <a:pt x="0" y="142351"/>
                  </a:cubicBezTo>
                  <a:cubicBezTo>
                    <a:pt x="0" y="63733"/>
                    <a:pt x="63733" y="0"/>
                    <a:pt x="142351" y="0"/>
                  </a:cubicBezTo>
                  <a:cubicBezTo>
                    <a:pt x="220970" y="0"/>
                    <a:pt x="284702" y="63733"/>
                    <a:pt x="284702" y="14235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D8316F-B037-44AF-A775-0F5B30BC91B0}"/>
                </a:ext>
              </a:extLst>
            </p:cNvPr>
            <p:cNvSpPr/>
            <p:nvPr/>
          </p:nvSpPr>
          <p:spPr>
            <a:xfrm>
              <a:off x="3839264" y="6172847"/>
              <a:ext cx="262371" cy="523245"/>
            </a:xfrm>
            <a:custGeom>
              <a:avLst/>
              <a:gdLst>
                <a:gd name="connsiteX0" fmla="*/ 19194 w 262371"/>
                <a:gd name="connsiteY0" fmla="*/ 523140 h 523245"/>
                <a:gd name="connsiteX1" fmla="*/ 262129 w 262371"/>
                <a:gd name="connsiteY1" fmla="*/ -106 h 52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371" h="523245">
                  <a:moveTo>
                    <a:pt x="19194" y="523140"/>
                  </a:moveTo>
                  <a:cubicBezTo>
                    <a:pt x="19194" y="523140"/>
                    <a:pt x="-102278" y="224141"/>
                    <a:pt x="262129" y="-10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CA330E4-B10D-41E1-AF73-176D237B14D9}"/>
                </a:ext>
              </a:extLst>
            </p:cNvPr>
            <p:cNvSpPr/>
            <p:nvPr/>
          </p:nvSpPr>
          <p:spPr>
            <a:xfrm>
              <a:off x="3385460" y="6479359"/>
              <a:ext cx="323850" cy="211295"/>
            </a:xfrm>
            <a:custGeom>
              <a:avLst/>
              <a:gdLst>
                <a:gd name="connsiteX0" fmla="*/ 323608 w 323850"/>
                <a:gd name="connsiteY0" fmla="*/ 211190 h 211295"/>
                <a:gd name="connsiteX1" fmla="*/ -242 w 323850"/>
                <a:gd name="connsiteY1" fmla="*/ -94 h 21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211295">
                  <a:moveTo>
                    <a:pt x="323608" y="211190"/>
                  </a:moveTo>
                  <a:cubicBezTo>
                    <a:pt x="323608" y="211190"/>
                    <a:pt x="286556" y="-1923"/>
                    <a:pt x="-242" y="-9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A48E4FD-F29C-4533-801A-62972D0E662D}"/>
                </a:ext>
              </a:extLst>
            </p:cNvPr>
            <p:cNvSpPr/>
            <p:nvPr/>
          </p:nvSpPr>
          <p:spPr>
            <a:xfrm>
              <a:off x="4040980" y="4842166"/>
              <a:ext cx="228600" cy="228600"/>
            </a:xfrm>
            <a:custGeom>
              <a:avLst/>
              <a:gdLst>
                <a:gd name="connsiteX0" fmla="*/ -242 w 228600"/>
                <a:gd name="connsiteY0" fmla="*/ 114194 h 228600"/>
                <a:gd name="connsiteX1" fmla="*/ 114058 w 228600"/>
                <a:gd name="connsiteY1" fmla="*/ -106 h 228600"/>
                <a:gd name="connsiteX2" fmla="*/ 228358 w 228600"/>
                <a:gd name="connsiteY2" fmla="*/ 114194 h 228600"/>
                <a:gd name="connsiteX3" fmla="*/ 114058 w 228600"/>
                <a:gd name="connsiteY3" fmla="*/ 228494 h 228600"/>
                <a:gd name="connsiteX4" fmla="*/ -242 w 228600"/>
                <a:gd name="connsiteY4" fmla="*/ 114194 h 228600"/>
                <a:gd name="connsiteX5" fmla="*/ 18808 w 228600"/>
                <a:gd name="connsiteY5" fmla="*/ 114194 h 228600"/>
                <a:gd name="connsiteX6" fmla="*/ 114058 w 228600"/>
                <a:gd name="connsiteY6" fmla="*/ 209444 h 228600"/>
                <a:gd name="connsiteX7" fmla="*/ 209308 w 228600"/>
                <a:gd name="connsiteY7" fmla="*/ 114194 h 228600"/>
                <a:gd name="connsiteX8" fmla="*/ 114058 w 228600"/>
                <a:gd name="connsiteY8" fmla="*/ 18944 h 228600"/>
                <a:gd name="connsiteX9" fmla="*/ 18808 w 228600"/>
                <a:gd name="connsiteY9" fmla="*/ 1141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-242" y="114194"/>
                  </a:moveTo>
                  <a:cubicBezTo>
                    <a:pt x="-242" y="51063"/>
                    <a:pt x="50926" y="-106"/>
                    <a:pt x="114058" y="-106"/>
                  </a:cubicBezTo>
                  <a:cubicBezTo>
                    <a:pt x="177180" y="-106"/>
                    <a:pt x="228358" y="51063"/>
                    <a:pt x="228358" y="114194"/>
                  </a:cubicBezTo>
                  <a:cubicBezTo>
                    <a:pt x="228358" y="177316"/>
                    <a:pt x="177180" y="228494"/>
                    <a:pt x="114058" y="228494"/>
                  </a:cubicBezTo>
                  <a:cubicBezTo>
                    <a:pt x="50926" y="228494"/>
                    <a:pt x="-242" y="177316"/>
                    <a:pt x="-242" y="114194"/>
                  </a:cubicBezTo>
                  <a:close/>
                  <a:moveTo>
                    <a:pt x="18808" y="114194"/>
                  </a:moveTo>
                  <a:cubicBezTo>
                    <a:pt x="18808" y="166801"/>
                    <a:pt x="61451" y="209444"/>
                    <a:pt x="114058" y="209444"/>
                  </a:cubicBezTo>
                  <a:cubicBezTo>
                    <a:pt x="166665" y="209444"/>
                    <a:pt x="209308" y="166801"/>
                    <a:pt x="209308" y="114194"/>
                  </a:cubicBezTo>
                  <a:cubicBezTo>
                    <a:pt x="209308" y="61588"/>
                    <a:pt x="166665" y="18944"/>
                    <a:pt x="114058" y="18944"/>
                  </a:cubicBezTo>
                  <a:cubicBezTo>
                    <a:pt x="61451" y="18944"/>
                    <a:pt x="18808" y="61588"/>
                    <a:pt x="18808" y="11419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FF2E06-26D5-4165-B311-F3838E2854E8}"/>
                </a:ext>
              </a:extLst>
            </p:cNvPr>
            <p:cNvSpPr/>
            <p:nvPr/>
          </p:nvSpPr>
          <p:spPr>
            <a:xfrm>
              <a:off x="3696747" y="4489361"/>
              <a:ext cx="228600" cy="228600"/>
            </a:xfrm>
            <a:custGeom>
              <a:avLst/>
              <a:gdLst>
                <a:gd name="connsiteX0" fmla="*/ -242 w 228600"/>
                <a:gd name="connsiteY0" fmla="*/ 114194 h 228600"/>
                <a:gd name="connsiteX1" fmla="*/ 114058 w 228600"/>
                <a:gd name="connsiteY1" fmla="*/ -106 h 228600"/>
                <a:gd name="connsiteX2" fmla="*/ 228358 w 228600"/>
                <a:gd name="connsiteY2" fmla="*/ 114194 h 228600"/>
                <a:gd name="connsiteX3" fmla="*/ 114058 w 228600"/>
                <a:gd name="connsiteY3" fmla="*/ 228494 h 228600"/>
                <a:gd name="connsiteX4" fmla="*/ -242 w 228600"/>
                <a:gd name="connsiteY4" fmla="*/ 114194 h 228600"/>
                <a:gd name="connsiteX5" fmla="*/ 18808 w 228600"/>
                <a:gd name="connsiteY5" fmla="*/ 114194 h 228600"/>
                <a:gd name="connsiteX6" fmla="*/ 114058 w 228600"/>
                <a:gd name="connsiteY6" fmla="*/ 209444 h 228600"/>
                <a:gd name="connsiteX7" fmla="*/ 209308 w 228600"/>
                <a:gd name="connsiteY7" fmla="*/ 114194 h 228600"/>
                <a:gd name="connsiteX8" fmla="*/ 114058 w 228600"/>
                <a:gd name="connsiteY8" fmla="*/ 18944 h 228600"/>
                <a:gd name="connsiteX9" fmla="*/ 18808 w 228600"/>
                <a:gd name="connsiteY9" fmla="*/ 1141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-242" y="114194"/>
                  </a:moveTo>
                  <a:cubicBezTo>
                    <a:pt x="-242" y="51063"/>
                    <a:pt x="50926" y="-106"/>
                    <a:pt x="114058" y="-106"/>
                  </a:cubicBezTo>
                  <a:cubicBezTo>
                    <a:pt x="177180" y="-106"/>
                    <a:pt x="228358" y="51063"/>
                    <a:pt x="228358" y="114194"/>
                  </a:cubicBezTo>
                  <a:cubicBezTo>
                    <a:pt x="228358" y="177316"/>
                    <a:pt x="177180" y="228494"/>
                    <a:pt x="114058" y="228494"/>
                  </a:cubicBezTo>
                  <a:cubicBezTo>
                    <a:pt x="50926" y="228494"/>
                    <a:pt x="-242" y="177316"/>
                    <a:pt x="-242" y="114194"/>
                  </a:cubicBezTo>
                  <a:close/>
                  <a:moveTo>
                    <a:pt x="18808" y="114194"/>
                  </a:moveTo>
                  <a:cubicBezTo>
                    <a:pt x="18808" y="166801"/>
                    <a:pt x="61451" y="209444"/>
                    <a:pt x="114058" y="209444"/>
                  </a:cubicBezTo>
                  <a:cubicBezTo>
                    <a:pt x="166665" y="209444"/>
                    <a:pt x="209308" y="166801"/>
                    <a:pt x="209308" y="114194"/>
                  </a:cubicBezTo>
                  <a:cubicBezTo>
                    <a:pt x="209308" y="61588"/>
                    <a:pt x="166665" y="18944"/>
                    <a:pt x="114058" y="18944"/>
                  </a:cubicBezTo>
                  <a:cubicBezTo>
                    <a:pt x="61451" y="18944"/>
                    <a:pt x="18808" y="61588"/>
                    <a:pt x="18808" y="11419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" name="Graphic 6">
              <a:extLst>
                <a:ext uri="{FF2B5EF4-FFF2-40B4-BE49-F238E27FC236}">
                  <a16:creationId xmlns:a16="http://schemas.microsoft.com/office/drawing/2014/main" id="{26F8AE08-EA54-41B7-8447-B739CA3F2C27}"/>
                </a:ext>
              </a:extLst>
            </p:cNvPr>
            <p:cNvGrpSpPr/>
            <p:nvPr/>
          </p:nvGrpSpPr>
          <p:grpSpPr>
            <a:xfrm>
              <a:off x="7415240" y="2300297"/>
              <a:ext cx="1693211" cy="4395786"/>
              <a:chOff x="7415240" y="2300297"/>
              <a:chExt cx="1693211" cy="439578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9513021-2C71-43B9-A87A-E9951FF411BF}"/>
                  </a:ext>
                </a:extLst>
              </p:cNvPr>
              <p:cNvSpPr/>
              <p:nvPr/>
            </p:nvSpPr>
            <p:spPr>
              <a:xfrm>
                <a:off x="8354270" y="3015099"/>
                <a:ext cx="462028" cy="1337392"/>
              </a:xfrm>
              <a:custGeom>
                <a:avLst/>
                <a:gdLst>
                  <a:gd name="connsiteX0" fmla="*/ 412430 w 462028"/>
                  <a:gd name="connsiteY0" fmla="*/ 1315022 h 1337392"/>
                  <a:gd name="connsiteX1" fmla="*/ 312865 w 462028"/>
                  <a:gd name="connsiteY1" fmla="*/ 1333329 h 1337392"/>
                  <a:gd name="connsiteX2" fmla="*/ 312865 w 462028"/>
                  <a:gd name="connsiteY2" fmla="*/ 1333329 h 1337392"/>
                  <a:gd name="connsiteX3" fmla="*/ 228816 w 462028"/>
                  <a:gd name="connsiteY3" fmla="*/ 1188387 h 1337392"/>
                  <a:gd name="connsiteX4" fmla="*/ 230140 w 462028"/>
                  <a:gd name="connsiteY4" fmla="*/ 1183787 h 1337392"/>
                  <a:gd name="connsiteX5" fmla="*/ 236655 w 462028"/>
                  <a:gd name="connsiteY5" fmla="*/ 1167594 h 1337392"/>
                  <a:gd name="connsiteX6" fmla="*/ 3750 w 462028"/>
                  <a:gd name="connsiteY6" fmla="*/ 121920 h 1337392"/>
                  <a:gd name="connsiteX7" fmla="*/ 67482 w 462028"/>
                  <a:gd name="connsiteY7" fmla="*/ 3887 h 1337392"/>
                  <a:gd name="connsiteX8" fmla="*/ 185515 w 462028"/>
                  <a:gd name="connsiteY8" fmla="*/ 67628 h 1337392"/>
                  <a:gd name="connsiteX9" fmla="*/ 186078 w 462028"/>
                  <a:gd name="connsiteY9" fmla="*/ 69590 h 1337392"/>
                  <a:gd name="connsiteX10" fmla="*/ 405934 w 462028"/>
                  <a:gd name="connsiteY10" fmla="*/ 1118407 h 1337392"/>
                  <a:gd name="connsiteX11" fmla="*/ 443919 w 462028"/>
                  <a:gd name="connsiteY11" fmla="*/ 1281389 h 1337392"/>
                  <a:gd name="connsiteX12" fmla="*/ 412439 w 462028"/>
                  <a:gd name="connsiteY12" fmla="*/ 1315032 h 1337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2028" h="1337392">
                    <a:moveTo>
                      <a:pt x="412430" y="1315022"/>
                    </a:moveTo>
                    <a:cubicBezTo>
                      <a:pt x="383645" y="1335691"/>
                      <a:pt x="347117" y="1342406"/>
                      <a:pt x="312865" y="1333329"/>
                    </a:cubicBezTo>
                    <a:lnTo>
                      <a:pt x="312865" y="1333329"/>
                    </a:lnTo>
                    <a:cubicBezTo>
                      <a:pt x="249628" y="1316518"/>
                      <a:pt x="211995" y="1251624"/>
                      <a:pt x="228816" y="1188387"/>
                    </a:cubicBezTo>
                    <a:cubicBezTo>
                      <a:pt x="229226" y="1186844"/>
                      <a:pt x="229664" y="1185310"/>
                      <a:pt x="230140" y="1183787"/>
                    </a:cubicBezTo>
                    <a:cubicBezTo>
                      <a:pt x="231893" y="1178224"/>
                      <a:pt x="234074" y="1172814"/>
                      <a:pt x="236655" y="1167594"/>
                    </a:cubicBezTo>
                    <a:lnTo>
                      <a:pt x="3750" y="121920"/>
                    </a:lnTo>
                    <a:cubicBezTo>
                      <a:pt x="-11242" y="71724"/>
                      <a:pt x="17295" y="18879"/>
                      <a:pt x="67482" y="3887"/>
                    </a:cubicBezTo>
                    <a:cubicBezTo>
                      <a:pt x="117679" y="-11106"/>
                      <a:pt x="170523" y="17431"/>
                      <a:pt x="185515" y="67628"/>
                    </a:cubicBezTo>
                    <a:cubicBezTo>
                      <a:pt x="185706" y="68276"/>
                      <a:pt x="185897" y="68933"/>
                      <a:pt x="186078" y="69590"/>
                    </a:cubicBezTo>
                    <a:lnTo>
                      <a:pt x="405934" y="1118407"/>
                    </a:lnTo>
                    <a:cubicBezTo>
                      <a:pt x="461427" y="1152926"/>
                      <a:pt x="478438" y="1225896"/>
                      <a:pt x="443919" y="1281389"/>
                    </a:cubicBezTo>
                    <a:cubicBezTo>
                      <a:pt x="435728" y="1294563"/>
                      <a:pt x="425031" y="1305992"/>
                      <a:pt x="412439" y="1315032"/>
                    </a:cubicBezTo>
                    <a:close/>
                  </a:path>
                </a:pathLst>
              </a:custGeom>
              <a:solidFill>
                <a:srgbClr val="9F61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546148E-8DCA-4BD4-BD97-AA4C74C7FC3E}"/>
                  </a:ext>
                </a:extLst>
              </p:cNvPr>
              <p:cNvSpPr/>
              <p:nvPr/>
            </p:nvSpPr>
            <p:spPr>
              <a:xfrm>
                <a:off x="8889815" y="6086370"/>
                <a:ext cx="186442" cy="487251"/>
              </a:xfrm>
              <a:custGeom>
                <a:avLst/>
                <a:gdLst>
                  <a:gd name="connsiteX0" fmla="*/ 186181 w 186442"/>
                  <a:gd name="connsiteY0" fmla="*/ 487146 h 487251"/>
                  <a:gd name="connsiteX1" fmla="*/ 59861 w 186442"/>
                  <a:gd name="connsiteY1" fmla="*/ 487146 h 487251"/>
                  <a:gd name="connsiteX2" fmla="*/ -242 w 186442"/>
                  <a:gd name="connsiteY2" fmla="*/ -106 h 487251"/>
                  <a:gd name="connsiteX3" fmla="*/ 186200 w 186442"/>
                  <a:gd name="connsiteY3" fmla="*/ -106 h 48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442" h="487251">
                    <a:moveTo>
                      <a:pt x="186181" y="487146"/>
                    </a:moveTo>
                    <a:lnTo>
                      <a:pt x="59861" y="487146"/>
                    </a:lnTo>
                    <a:lnTo>
                      <a:pt x="-242" y="-106"/>
                    </a:lnTo>
                    <a:lnTo>
                      <a:pt x="186200" y="-106"/>
                    </a:lnTo>
                    <a:close/>
                  </a:path>
                </a:pathLst>
              </a:custGeom>
              <a:solidFill>
                <a:srgbClr val="A061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E33BBE-CE7C-4851-A704-0FE1C82AF31C}"/>
                  </a:ext>
                </a:extLst>
              </p:cNvPr>
              <p:cNvSpPr/>
              <p:nvPr/>
            </p:nvSpPr>
            <p:spPr>
              <a:xfrm>
                <a:off x="8701134" y="6532387"/>
                <a:ext cx="407317" cy="163687"/>
              </a:xfrm>
              <a:custGeom>
                <a:avLst/>
                <a:gdLst>
                  <a:gd name="connsiteX0" fmla="*/ 407075 w 407317"/>
                  <a:gd name="connsiteY0" fmla="*/ 163581 h 163687"/>
                  <a:gd name="connsiteX1" fmla="*/ -242 w 407317"/>
                  <a:gd name="connsiteY1" fmla="*/ 163581 h 163687"/>
                  <a:gd name="connsiteX2" fmla="*/ -242 w 407317"/>
                  <a:gd name="connsiteY2" fmla="*/ 158429 h 163687"/>
                  <a:gd name="connsiteX3" fmla="*/ 158282 w 407317"/>
                  <a:gd name="connsiteY3" fmla="*/ -106 h 163687"/>
                  <a:gd name="connsiteX4" fmla="*/ 407075 w 407317"/>
                  <a:gd name="connsiteY4" fmla="*/ -106 h 1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317" h="163687">
                    <a:moveTo>
                      <a:pt x="407075" y="163581"/>
                    </a:moveTo>
                    <a:lnTo>
                      <a:pt x="-242" y="163581"/>
                    </a:lnTo>
                    <a:lnTo>
                      <a:pt x="-242" y="158429"/>
                    </a:lnTo>
                    <a:cubicBezTo>
                      <a:pt x="-242" y="70875"/>
                      <a:pt x="70729" y="-96"/>
                      <a:pt x="158282" y="-106"/>
                    </a:cubicBezTo>
                    <a:lnTo>
                      <a:pt x="407075" y="-106"/>
                    </a:ln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152B7BE-27FA-4890-A145-E0F25BDB24DD}"/>
                  </a:ext>
                </a:extLst>
              </p:cNvPr>
              <p:cNvSpPr/>
              <p:nvPr/>
            </p:nvSpPr>
            <p:spPr>
              <a:xfrm>
                <a:off x="7689598" y="6048660"/>
                <a:ext cx="270167" cy="520979"/>
              </a:xfrm>
              <a:custGeom>
                <a:avLst/>
                <a:gdLst>
                  <a:gd name="connsiteX0" fmla="*/ 119945 w 270167"/>
                  <a:gd name="connsiteY0" fmla="*/ 520873 h 520979"/>
                  <a:gd name="connsiteX1" fmla="*/ -242 w 270167"/>
                  <a:gd name="connsiteY1" fmla="*/ 481983 h 520979"/>
                  <a:gd name="connsiteX2" fmla="*/ 92531 w 270167"/>
                  <a:gd name="connsiteY2" fmla="*/ -106 h 520979"/>
                  <a:gd name="connsiteX3" fmla="*/ 269925 w 270167"/>
                  <a:gd name="connsiteY3" fmla="*/ 57283 h 5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167" h="520979">
                    <a:moveTo>
                      <a:pt x="119945" y="520873"/>
                    </a:moveTo>
                    <a:lnTo>
                      <a:pt x="-242" y="481983"/>
                    </a:lnTo>
                    <a:lnTo>
                      <a:pt x="92531" y="-106"/>
                    </a:lnTo>
                    <a:lnTo>
                      <a:pt x="269925" y="57283"/>
                    </a:lnTo>
                    <a:close/>
                  </a:path>
                </a:pathLst>
              </a:custGeom>
              <a:solidFill>
                <a:srgbClr val="A061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329E5DD-5C80-47DD-90D4-787792CD95B1}"/>
                  </a:ext>
                </a:extLst>
              </p:cNvPr>
              <p:cNvSpPr/>
              <p:nvPr/>
            </p:nvSpPr>
            <p:spPr>
              <a:xfrm>
                <a:off x="7415240" y="6456026"/>
                <a:ext cx="437911" cy="240057"/>
              </a:xfrm>
              <a:custGeom>
                <a:avLst/>
                <a:gdLst>
                  <a:gd name="connsiteX0" fmla="*/ 387273 w 437911"/>
                  <a:gd name="connsiteY0" fmla="*/ 239952 h 240057"/>
                  <a:gd name="connsiteX1" fmla="*/ -242 w 437911"/>
                  <a:gd name="connsiteY1" fmla="*/ 114584 h 240057"/>
                  <a:gd name="connsiteX2" fmla="*/ 1339 w 437911"/>
                  <a:gd name="connsiteY2" fmla="*/ 109679 h 240057"/>
                  <a:gd name="connsiteX3" fmla="*/ 200973 w 437911"/>
                  <a:gd name="connsiteY3" fmla="*/ 7628 h 240057"/>
                  <a:gd name="connsiteX4" fmla="*/ 200973 w 437911"/>
                  <a:gd name="connsiteY4" fmla="*/ 7628 h 240057"/>
                  <a:gd name="connsiteX5" fmla="*/ 437669 w 437911"/>
                  <a:gd name="connsiteY5" fmla="*/ 84199 h 240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911" h="240057">
                    <a:moveTo>
                      <a:pt x="387273" y="239952"/>
                    </a:moveTo>
                    <a:lnTo>
                      <a:pt x="-242" y="114584"/>
                    </a:lnTo>
                    <a:lnTo>
                      <a:pt x="1339" y="109679"/>
                    </a:lnTo>
                    <a:cubicBezTo>
                      <a:pt x="28294" y="26373"/>
                      <a:pt x="117668" y="-19309"/>
                      <a:pt x="200973" y="7628"/>
                    </a:cubicBezTo>
                    <a:lnTo>
                      <a:pt x="200973" y="7628"/>
                    </a:lnTo>
                    <a:lnTo>
                      <a:pt x="437669" y="84199"/>
                    </a:ln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F97C1A-0EEA-4E60-8FFF-78F3AA24EF65}"/>
                  </a:ext>
                </a:extLst>
              </p:cNvPr>
              <p:cNvSpPr/>
              <p:nvPr/>
            </p:nvSpPr>
            <p:spPr>
              <a:xfrm>
                <a:off x="8163381" y="2428703"/>
                <a:ext cx="426243" cy="426243"/>
              </a:xfrm>
              <a:custGeom>
                <a:avLst/>
                <a:gdLst>
                  <a:gd name="connsiteX0" fmla="*/ 426244 w 426243"/>
                  <a:gd name="connsiteY0" fmla="*/ 213122 h 426243"/>
                  <a:gd name="connsiteX1" fmla="*/ 213122 w 426243"/>
                  <a:gd name="connsiteY1" fmla="*/ 426244 h 426243"/>
                  <a:gd name="connsiteX2" fmla="*/ 0 w 426243"/>
                  <a:gd name="connsiteY2" fmla="*/ 213122 h 426243"/>
                  <a:gd name="connsiteX3" fmla="*/ 213122 w 426243"/>
                  <a:gd name="connsiteY3" fmla="*/ 0 h 426243"/>
                  <a:gd name="connsiteX4" fmla="*/ 426244 w 426243"/>
                  <a:gd name="connsiteY4" fmla="*/ 213122 h 42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243" h="426243">
                    <a:moveTo>
                      <a:pt x="426244" y="213122"/>
                    </a:moveTo>
                    <a:cubicBezTo>
                      <a:pt x="426244" y="330826"/>
                      <a:pt x="330826" y="426244"/>
                      <a:pt x="213122" y="426244"/>
                    </a:cubicBezTo>
                    <a:cubicBezTo>
                      <a:pt x="95418" y="426244"/>
                      <a:pt x="0" y="330826"/>
                      <a:pt x="0" y="213122"/>
                    </a:cubicBezTo>
                    <a:cubicBezTo>
                      <a:pt x="0" y="95418"/>
                      <a:pt x="95418" y="0"/>
                      <a:pt x="213122" y="0"/>
                    </a:cubicBezTo>
                    <a:cubicBezTo>
                      <a:pt x="330826" y="0"/>
                      <a:pt x="426244" y="95418"/>
                      <a:pt x="426244" y="213122"/>
                    </a:cubicBezTo>
                    <a:close/>
                  </a:path>
                </a:pathLst>
              </a:custGeom>
              <a:solidFill>
                <a:srgbClr val="9F61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2B275E-6817-4232-B082-EE71B4155EB3}"/>
                  </a:ext>
                </a:extLst>
              </p:cNvPr>
              <p:cNvSpPr/>
              <p:nvPr/>
            </p:nvSpPr>
            <p:spPr>
              <a:xfrm>
                <a:off x="7724879" y="2966875"/>
                <a:ext cx="1382770" cy="3474604"/>
              </a:xfrm>
              <a:custGeom>
                <a:avLst/>
                <a:gdLst>
                  <a:gd name="connsiteX0" fmla="*/ 937875 w 1382770"/>
                  <a:gd name="connsiteY0" fmla="*/ 503319 h 3474604"/>
                  <a:gd name="connsiteX1" fmla="*/ 820718 w 1382770"/>
                  <a:gd name="connsiteY1" fmla="*/ 4209 h 3474604"/>
                  <a:gd name="connsiteX2" fmla="*/ 569838 w 1382770"/>
                  <a:gd name="connsiteY2" fmla="*/ -106 h 3474604"/>
                  <a:gd name="connsiteX3" fmla="*/ 318540 w 1382770"/>
                  <a:gd name="connsiteY3" fmla="*/ 278024 h 3474604"/>
                  <a:gd name="connsiteX4" fmla="*/ 281088 w 1382770"/>
                  <a:gd name="connsiteY4" fmla="*/ 531599 h 3474604"/>
                  <a:gd name="connsiteX5" fmla="*/ 340762 w 1382770"/>
                  <a:gd name="connsiteY5" fmla="*/ 898159 h 3474604"/>
                  <a:gd name="connsiteX6" fmla="*/ 391911 w 1382770"/>
                  <a:gd name="connsiteY6" fmla="*/ 1349968 h 3474604"/>
                  <a:gd name="connsiteX7" fmla="*/ 195839 w 1382770"/>
                  <a:gd name="connsiteY7" fmla="*/ 2347368 h 3474604"/>
                  <a:gd name="connsiteX8" fmla="*/ -242 w 1382770"/>
                  <a:gd name="connsiteY8" fmla="*/ 3327691 h 3474604"/>
                  <a:gd name="connsiteX9" fmla="*/ 178780 w 1382770"/>
                  <a:gd name="connsiteY9" fmla="*/ 3378840 h 3474604"/>
                  <a:gd name="connsiteX10" fmla="*/ 434526 w 1382770"/>
                  <a:gd name="connsiteY10" fmla="*/ 2509313 h 3474604"/>
                  <a:gd name="connsiteX11" fmla="*/ 741422 w 1382770"/>
                  <a:gd name="connsiteY11" fmla="*/ 1827323 h 3474604"/>
                  <a:gd name="connsiteX12" fmla="*/ 1014218 w 1382770"/>
                  <a:gd name="connsiteY12" fmla="*/ 2534878 h 3474604"/>
                  <a:gd name="connsiteX13" fmla="*/ 1167666 w 1382770"/>
                  <a:gd name="connsiteY13" fmla="*/ 3455555 h 3474604"/>
                  <a:gd name="connsiteX14" fmla="*/ 1380788 w 1382770"/>
                  <a:gd name="connsiteY14" fmla="*/ 3455555 h 3474604"/>
                  <a:gd name="connsiteX15" fmla="*/ 1261439 w 1382770"/>
                  <a:gd name="connsiteY15" fmla="*/ 2424054 h 3474604"/>
                  <a:gd name="connsiteX16" fmla="*/ 1150616 w 1382770"/>
                  <a:gd name="connsiteY16" fmla="*/ 1648300 h 3474604"/>
                  <a:gd name="connsiteX17" fmla="*/ 937494 w 1382770"/>
                  <a:gd name="connsiteY17" fmla="*/ 1017469 h 3474604"/>
                  <a:gd name="connsiteX18" fmla="*/ 860770 w 1382770"/>
                  <a:gd name="connsiteY18" fmla="*/ 872546 h 347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82770" h="3474604">
                    <a:moveTo>
                      <a:pt x="937875" y="503319"/>
                    </a:moveTo>
                    <a:cubicBezTo>
                      <a:pt x="967507" y="393239"/>
                      <a:pt x="831795" y="48024"/>
                      <a:pt x="820718" y="4209"/>
                    </a:cubicBezTo>
                    <a:cubicBezTo>
                      <a:pt x="767806" y="-8002"/>
                      <a:pt x="645210" y="15410"/>
                      <a:pt x="569838" y="-106"/>
                    </a:cubicBezTo>
                    <a:cubicBezTo>
                      <a:pt x="462682" y="89429"/>
                      <a:pt x="377434" y="217331"/>
                      <a:pt x="318540" y="278024"/>
                    </a:cubicBezTo>
                    <a:cubicBezTo>
                      <a:pt x="257285" y="341127"/>
                      <a:pt x="217795" y="383904"/>
                      <a:pt x="281088" y="531599"/>
                    </a:cubicBezTo>
                    <a:cubicBezTo>
                      <a:pt x="357812" y="710621"/>
                      <a:pt x="340762" y="898159"/>
                      <a:pt x="340762" y="898159"/>
                    </a:cubicBezTo>
                    <a:lnTo>
                      <a:pt x="391911" y="1349968"/>
                    </a:lnTo>
                    <a:cubicBezTo>
                      <a:pt x="391911" y="1349968"/>
                      <a:pt x="178789" y="1946699"/>
                      <a:pt x="195839" y="2347368"/>
                    </a:cubicBezTo>
                    <a:lnTo>
                      <a:pt x="-242" y="3327691"/>
                    </a:lnTo>
                    <a:cubicBezTo>
                      <a:pt x="-242" y="3327691"/>
                      <a:pt x="59432" y="3429990"/>
                      <a:pt x="178780" y="3378840"/>
                    </a:cubicBezTo>
                    <a:cubicBezTo>
                      <a:pt x="178780" y="3378840"/>
                      <a:pt x="460101" y="2875921"/>
                      <a:pt x="434526" y="2509313"/>
                    </a:cubicBezTo>
                    <a:lnTo>
                      <a:pt x="741422" y="1827323"/>
                    </a:lnTo>
                    <a:cubicBezTo>
                      <a:pt x="741422" y="1827323"/>
                      <a:pt x="954544" y="2475204"/>
                      <a:pt x="1014218" y="2534878"/>
                    </a:cubicBezTo>
                    <a:lnTo>
                      <a:pt x="1167666" y="3455555"/>
                    </a:lnTo>
                    <a:cubicBezTo>
                      <a:pt x="1167666" y="3455555"/>
                      <a:pt x="1312588" y="3498179"/>
                      <a:pt x="1380788" y="3455555"/>
                    </a:cubicBezTo>
                    <a:cubicBezTo>
                      <a:pt x="1380788" y="3455555"/>
                      <a:pt x="1406362" y="2568977"/>
                      <a:pt x="1261439" y="2424054"/>
                    </a:cubicBezTo>
                    <a:cubicBezTo>
                      <a:pt x="1261439" y="2424054"/>
                      <a:pt x="1116516" y="1810273"/>
                      <a:pt x="1150616" y="1648300"/>
                    </a:cubicBezTo>
                    <a:cubicBezTo>
                      <a:pt x="1184715" y="1486327"/>
                      <a:pt x="1193240" y="1239116"/>
                      <a:pt x="937494" y="1017469"/>
                    </a:cubicBezTo>
                    <a:cubicBezTo>
                      <a:pt x="937494" y="1017469"/>
                      <a:pt x="940066" y="1018640"/>
                      <a:pt x="860770" y="872546"/>
                    </a:cubicBez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F423CB7-B552-4774-89A1-87FD70400854}"/>
                  </a:ext>
                </a:extLst>
              </p:cNvPr>
              <p:cNvSpPr/>
              <p:nvPr/>
            </p:nvSpPr>
            <p:spPr>
              <a:xfrm>
                <a:off x="8162619" y="2300297"/>
                <a:ext cx="614553" cy="605447"/>
              </a:xfrm>
              <a:custGeom>
                <a:avLst/>
                <a:gdLst>
                  <a:gd name="connsiteX0" fmla="*/ 324818 w 614553"/>
                  <a:gd name="connsiteY0" fmla="*/ 12010 h 605447"/>
                  <a:gd name="connsiteX1" fmla="*/ 324818 w 614553"/>
                  <a:gd name="connsiteY1" fmla="*/ 12010 h 605447"/>
                  <a:gd name="connsiteX2" fmla="*/ 289223 w 614553"/>
                  <a:gd name="connsiteY2" fmla="*/ 15553 h 605447"/>
                  <a:gd name="connsiteX3" fmla="*/ 221262 w 614553"/>
                  <a:gd name="connsiteY3" fmla="*/ -106 h 605447"/>
                  <a:gd name="connsiteX4" fmla="*/ 215089 w 614553"/>
                  <a:gd name="connsiteY4" fmla="*/ -106 h 605447"/>
                  <a:gd name="connsiteX5" fmla="*/ -242 w 614553"/>
                  <a:gd name="connsiteY5" fmla="*/ 240257 h 605447"/>
                  <a:gd name="connsiteX6" fmla="*/ 39611 w 614553"/>
                  <a:gd name="connsiteY6" fmla="*/ 240257 h 605447"/>
                  <a:gd name="connsiteX7" fmla="*/ 46049 w 614553"/>
                  <a:gd name="connsiteY7" fmla="*/ 191270 h 605447"/>
                  <a:gd name="connsiteX8" fmla="*/ 55479 w 614553"/>
                  <a:gd name="connsiteY8" fmla="*/ 240257 h 605447"/>
                  <a:gd name="connsiteX9" fmla="*/ 88674 w 614553"/>
                  <a:gd name="connsiteY9" fmla="*/ 240257 h 605447"/>
                  <a:gd name="connsiteX10" fmla="*/ 73253 w 614553"/>
                  <a:gd name="connsiteY10" fmla="*/ 360682 h 605447"/>
                  <a:gd name="connsiteX11" fmla="*/ 73253 w 614553"/>
                  <a:gd name="connsiteY11" fmla="*/ 605341 h 605447"/>
                  <a:gd name="connsiteX12" fmla="*/ 133499 w 614553"/>
                  <a:gd name="connsiteY12" fmla="*/ 605341 h 605447"/>
                  <a:gd name="connsiteX13" fmla="*/ 168379 w 614553"/>
                  <a:gd name="connsiteY13" fmla="*/ 514692 h 605447"/>
                  <a:gd name="connsiteX14" fmla="*/ 159654 w 614553"/>
                  <a:gd name="connsiteY14" fmla="*/ 605341 h 605447"/>
                  <a:gd name="connsiteX15" fmla="*/ 546922 w 614553"/>
                  <a:gd name="connsiteY15" fmla="*/ 605341 h 605447"/>
                  <a:gd name="connsiteX16" fmla="*/ 578630 w 614553"/>
                  <a:gd name="connsiteY16" fmla="*/ 522931 h 605447"/>
                  <a:gd name="connsiteX17" fmla="*/ 570706 w 614553"/>
                  <a:gd name="connsiteY17" fmla="*/ 605341 h 605447"/>
                  <a:gd name="connsiteX18" fmla="*/ 614311 w 614553"/>
                  <a:gd name="connsiteY18" fmla="*/ 605341 h 605447"/>
                  <a:gd name="connsiteX19" fmla="*/ 614311 w 614553"/>
                  <a:gd name="connsiteY19" fmla="*/ 413231 h 605447"/>
                  <a:gd name="connsiteX20" fmla="*/ 324818 w 614553"/>
                  <a:gd name="connsiteY20" fmla="*/ 12010 h 60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14553" h="605447">
                    <a:moveTo>
                      <a:pt x="324818" y="12010"/>
                    </a:moveTo>
                    <a:lnTo>
                      <a:pt x="324818" y="12010"/>
                    </a:lnTo>
                    <a:cubicBezTo>
                      <a:pt x="312864" y="12029"/>
                      <a:pt x="300938" y="13220"/>
                      <a:pt x="289223" y="15553"/>
                    </a:cubicBezTo>
                    <a:cubicBezTo>
                      <a:pt x="268039" y="5266"/>
                      <a:pt x="244807" y="-87"/>
                      <a:pt x="221262" y="-106"/>
                    </a:cubicBezTo>
                    <a:lnTo>
                      <a:pt x="215089" y="-106"/>
                    </a:lnTo>
                    <a:cubicBezTo>
                      <a:pt x="96161" y="-106"/>
                      <a:pt x="-242" y="107527"/>
                      <a:pt x="-242" y="240257"/>
                    </a:cubicBezTo>
                    <a:lnTo>
                      <a:pt x="39611" y="240257"/>
                    </a:lnTo>
                    <a:lnTo>
                      <a:pt x="46049" y="191270"/>
                    </a:lnTo>
                    <a:lnTo>
                      <a:pt x="55479" y="240257"/>
                    </a:lnTo>
                    <a:lnTo>
                      <a:pt x="88674" y="240257"/>
                    </a:lnTo>
                    <a:cubicBezTo>
                      <a:pt x="78349" y="279558"/>
                      <a:pt x="73157" y="320039"/>
                      <a:pt x="73253" y="360682"/>
                    </a:cubicBezTo>
                    <a:lnTo>
                      <a:pt x="73253" y="605341"/>
                    </a:lnTo>
                    <a:lnTo>
                      <a:pt x="133499" y="605341"/>
                    </a:lnTo>
                    <a:lnTo>
                      <a:pt x="168379" y="514692"/>
                    </a:lnTo>
                    <a:lnTo>
                      <a:pt x="159654" y="605341"/>
                    </a:lnTo>
                    <a:lnTo>
                      <a:pt x="546922" y="605341"/>
                    </a:lnTo>
                    <a:lnTo>
                      <a:pt x="578630" y="522931"/>
                    </a:lnTo>
                    <a:lnTo>
                      <a:pt x="570706" y="605341"/>
                    </a:lnTo>
                    <a:lnTo>
                      <a:pt x="614311" y="605341"/>
                    </a:lnTo>
                    <a:lnTo>
                      <a:pt x="614311" y="413231"/>
                    </a:lnTo>
                    <a:cubicBezTo>
                      <a:pt x="614301" y="191642"/>
                      <a:pt x="484695" y="12010"/>
                      <a:pt x="324818" y="12010"/>
                    </a:cubicBezTo>
                    <a:close/>
                  </a:path>
                </a:pathLst>
              </a:custGeom>
              <a:solidFill>
                <a:srgbClr val="2F2E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A91617-A6F9-47C8-BC96-AD37B2FCB142}"/>
                  </a:ext>
                </a:extLst>
              </p:cNvPr>
              <p:cNvSpPr/>
              <p:nvPr/>
            </p:nvSpPr>
            <p:spPr>
              <a:xfrm>
                <a:off x="7907237" y="3125618"/>
                <a:ext cx="505185" cy="1327013"/>
              </a:xfrm>
              <a:custGeom>
                <a:avLst/>
                <a:gdLst>
                  <a:gd name="connsiteX0" fmla="*/ 135840 w 505185"/>
                  <a:gd name="connsiteY0" fmla="*/ 1325594 h 1327013"/>
                  <a:gd name="connsiteX1" fmla="*/ 38894 w 505185"/>
                  <a:gd name="connsiteY1" fmla="*/ 1296438 h 1327013"/>
                  <a:gd name="connsiteX2" fmla="*/ 38894 w 505185"/>
                  <a:gd name="connsiteY2" fmla="*/ 1296438 h 1327013"/>
                  <a:gd name="connsiteX3" fmla="*/ 30255 w 505185"/>
                  <a:gd name="connsiteY3" fmla="*/ 1129113 h 1327013"/>
                  <a:gd name="connsiteX4" fmla="*/ 33570 w 505185"/>
                  <a:gd name="connsiteY4" fmla="*/ 1125588 h 1327013"/>
                  <a:gd name="connsiteX5" fmla="*/ 46771 w 505185"/>
                  <a:gd name="connsiteY5" fmla="*/ 1114158 h 1327013"/>
                  <a:gd name="connsiteX6" fmla="*/ 316815 w 505185"/>
                  <a:gd name="connsiteY6" fmla="*/ 77495 h 1327013"/>
                  <a:gd name="connsiteX7" fmla="*/ 427352 w 505185"/>
                  <a:gd name="connsiteY7" fmla="*/ 1495 h 1327013"/>
                  <a:gd name="connsiteX8" fmla="*/ 503342 w 505185"/>
                  <a:gd name="connsiteY8" fmla="*/ 112033 h 1327013"/>
                  <a:gd name="connsiteX9" fmla="*/ 502924 w 505185"/>
                  <a:gd name="connsiteY9" fmla="*/ 114167 h 1327013"/>
                  <a:gd name="connsiteX10" fmla="*/ 219773 w 505185"/>
                  <a:gd name="connsiteY10" fmla="*/ 1147687 h 1327013"/>
                  <a:gd name="connsiteX11" fmla="*/ 179168 w 505185"/>
                  <a:gd name="connsiteY11" fmla="*/ 1310040 h 1327013"/>
                  <a:gd name="connsiteX12" fmla="*/ 135840 w 505185"/>
                  <a:gd name="connsiteY12" fmla="*/ 1325594 h 13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5185" h="1327013">
                    <a:moveTo>
                      <a:pt x="135840" y="1325594"/>
                    </a:moveTo>
                    <a:cubicBezTo>
                      <a:pt x="100787" y="1330852"/>
                      <a:pt x="65231" y="1320156"/>
                      <a:pt x="38894" y="1296438"/>
                    </a:cubicBezTo>
                    <a:lnTo>
                      <a:pt x="38894" y="1296438"/>
                    </a:lnTo>
                    <a:cubicBezTo>
                      <a:pt x="-9703" y="1252614"/>
                      <a:pt x="-13570" y="1177700"/>
                      <a:pt x="30255" y="1129113"/>
                    </a:cubicBezTo>
                    <a:cubicBezTo>
                      <a:pt x="31331" y="1127913"/>
                      <a:pt x="32436" y="1126741"/>
                      <a:pt x="33570" y="1125588"/>
                    </a:cubicBezTo>
                    <a:cubicBezTo>
                      <a:pt x="37675" y="1121445"/>
                      <a:pt x="42085" y="1117626"/>
                      <a:pt x="46771" y="1114158"/>
                    </a:cubicBezTo>
                    <a:lnTo>
                      <a:pt x="316815" y="77495"/>
                    </a:lnTo>
                    <a:cubicBezTo>
                      <a:pt x="326349" y="25984"/>
                      <a:pt x="375841" y="-8039"/>
                      <a:pt x="427352" y="1495"/>
                    </a:cubicBezTo>
                    <a:cubicBezTo>
                      <a:pt x="478854" y="11040"/>
                      <a:pt x="512877" y="60522"/>
                      <a:pt x="503342" y="112033"/>
                    </a:cubicBezTo>
                    <a:cubicBezTo>
                      <a:pt x="503209" y="112748"/>
                      <a:pt x="503066" y="113453"/>
                      <a:pt x="502924" y="114167"/>
                    </a:cubicBezTo>
                    <a:lnTo>
                      <a:pt x="219773" y="1147687"/>
                    </a:lnTo>
                    <a:cubicBezTo>
                      <a:pt x="253397" y="1203731"/>
                      <a:pt x="235214" y="1276417"/>
                      <a:pt x="179168" y="1310040"/>
                    </a:cubicBezTo>
                    <a:cubicBezTo>
                      <a:pt x="165881" y="1318013"/>
                      <a:pt x="151156" y="1323299"/>
                      <a:pt x="135840" y="1325594"/>
                    </a:cubicBezTo>
                    <a:close/>
                  </a:path>
                </a:pathLst>
              </a:custGeom>
              <a:solidFill>
                <a:srgbClr val="9F61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868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676F-B0C8-4009-B0A2-571CBA5B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03C782F-324A-4D83-AA98-A917ECB8D624}"/>
              </a:ext>
            </a:extLst>
          </p:cNvPr>
          <p:cNvSpPr/>
          <p:nvPr/>
        </p:nvSpPr>
        <p:spPr>
          <a:xfrm>
            <a:off x="381000" y="21717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B6EE2F8-B0A0-43AC-A330-86705676FC98}"/>
              </a:ext>
            </a:extLst>
          </p:cNvPr>
          <p:cNvSpPr/>
          <p:nvPr/>
        </p:nvSpPr>
        <p:spPr>
          <a:xfrm>
            <a:off x="1600200" y="2171700"/>
            <a:ext cx="3962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F297BE-2D40-495D-BC45-B2E10F8F6686}"/>
              </a:ext>
            </a:extLst>
          </p:cNvPr>
          <p:cNvSpPr txBox="1"/>
          <p:nvPr/>
        </p:nvSpPr>
        <p:spPr>
          <a:xfrm>
            <a:off x="1885950" y="2444234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to the topic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29DF802-01B0-42E6-8B3A-3626E0B9F79E}"/>
              </a:ext>
            </a:extLst>
          </p:cNvPr>
          <p:cNvSpPr/>
          <p:nvPr/>
        </p:nvSpPr>
        <p:spPr>
          <a:xfrm>
            <a:off x="381000" y="39777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1E16E0B-B913-47ED-9E6E-01CA9D6DF250}"/>
              </a:ext>
            </a:extLst>
          </p:cNvPr>
          <p:cNvSpPr/>
          <p:nvPr/>
        </p:nvSpPr>
        <p:spPr>
          <a:xfrm>
            <a:off x="1600200" y="3977760"/>
            <a:ext cx="3962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6BBC64-B71A-4B76-8800-8A4EE27DF2F5}"/>
              </a:ext>
            </a:extLst>
          </p:cNvPr>
          <p:cNvSpPr txBox="1"/>
          <p:nvPr/>
        </p:nvSpPr>
        <p:spPr>
          <a:xfrm>
            <a:off x="1885950" y="4250294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Team check in &amp; ice breakers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7D77573-C338-4FAA-85B6-4745DD9C0180}"/>
              </a:ext>
            </a:extLst>
          </p:cNvPr>
          <p:cNvSpPr/>
          <p:nvPr/>
        </p:nvSpPr>
        <p:spPr>
          <a:xfrm>
            <a:off x="6429375" y="39777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268BB769-1549-44BC-B62A-877E52C799DF}"/>
              </a:ext>
            </a:extLst>
          </p:cNvPr>
          <p:cNvSpPr/>
          <p:nvPr/>
        </p:nvSpPr>
        <p:spPr>
          <a:xfrm>
            <a:off x="7648575" y="3977760"/>
            <a:ext cx="3962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5D2926-E42A-4DBD-BC83-1B6BC75D65D8}"/>
              </a:ext>
            </a:extLst>
          </p:cNvPr>
          <p:cNvSpPr txBox="1"/>
          <p:nvPr/>
        </p:nvSpPr>
        <p:spPr>
          <a:xfrm>
            <a:off x="7934325" y="4250294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Summary &amp; Action Items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B82AFCE-8154-476E-85D0-3A98FF3CDFC4}"/>
              </a:ext>
            </a:extLst>
          </p:cNvPr>
          <p:cNvSpPr/>
          <p:nvPr/>
        </p:nvSpPr>
        <p:spPr>
          <a:xfrm>
            <a:off x="6429375" y="21717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62CBF-48E7-4CA2-A8B1-64CF492B8FBF}"/>
              </a:ext>
            </a:extLst>
          </p:cNvPr>
          <p:cNvSpPr/>
          <p:nvPr/>
        </p:nvSpPr>
        <p:spPr>
          <a:xfrm>
            <a:off x="7648575" y="2171700"/>
            <a:ext cx="3962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2D807B-F370-4A26-8775-A3AC94C01B19}"/>
              </a:ext>
            </a:extLst>
          </p:cNvPr>
          <p:cNvSpPr txBox="1"/>
          <p:nvPr/>
        </p:nvSpPr>
        <p:spPr>
          <a:xfrm>
            <a:off x="7934325" y="2444234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Details</a:t>
            </a:r>
          </a:p>
        </p:txBody>
      </p:sp>
    </p:spTree>
    <p:extLst>
      <p:ext uri="{BB962C8B-B14F-4D97-AF65-F5344CB8AC3E}">
        <p14:creationId xmlns:p14="http://schemas.microsoft.com/office/powerpoint/2010/main" val="2667231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46B2B55-0631-474A-8DE6-571DD32A39DA}"/>
              </a:ext>
            </a:extLst>
          </p:cNvPr>
          <p:cNvGrpSpPr/>
          <p:nvPr/>
        </p:nvGrpSpPr>
        <p:grpSpPr>
          <a:xfrm>
            <a:off x="7338313" y="1943362"/>
            <a:ext cx="3796428" cy="1915844"/>
            <a:chOff x="0" y="0"/>
            <a:chExt cx="35298919" cy="1781337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00913856-A7C9-42C4-B060-9E8AA5EAC4C3}"/>
                </a:ext>
              </a:extLst>
            </p:cNvPr>
            <p:cNvSpPr/>
            <p:nvPr/>
          </p:nvSpPr>
          <p:spPr>
            <a:xfrm>
              <a:off x="0" y="0"/>
              <a:ext cx="35298918" cy="17813378"/>
            </a:xfrm>
            <a:custGeom>
              <a:avLst/>
              <a:gdLst/>
              <a:ahLst/>
              <a:cxnLst/>
              <a:rect l="l" t="t" r="r" b="b"/>
              <a:pathLst>
                <a:path w="35298918" h="17813378">
                  <a:moveTo>
                    <a:pt x="0" y="0"/>
                  </a:moveTo>
                  <a:lnTo>
                    <a:pt x="0" y="17813378"/>
                  </a:lnTo>
                  <a:lnTo>
                    <a:pt x="35298918" y="17813378"/>
                  </a:lnTo>
                  <a:lnTo>
                    <a:pt x="35298918" y="0"/>
                  </a:lnTo>
                  <a:lnTo>
                    <a:pt x="0" y="0"/>
                  </a:lnTo>
                  <a:close/>
                  <a:moveTo>
                    <a:pt x="35237961" y="17752419"/>
                  </a:moveTo>
                  <a:lnTo>
                    <a:pt x="59690" y="17752419"/>
                  </a:lnTo>
                  <a:lnTo>
                    <a:pt x="59690" y="59690"/>
                  </a:lnTo>
                  <a:lnTo>
                    <a:pt x="35237961" y="59690"/>
                  </a:lnTo>
                  <a:lnTo>
                    <a:pt x="35237961" y="177524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id="{655FF4B4-52A4-4CAA-A89D-D76D9DD71891}"/>
              </a:ext>
            </a:extLst>
          </p:cNvPr>
          <p:cNvGrpSpPr/>
          <p:nvPr/>
        </p:nvGrpSpPr>
        <p:grpSpPr>
          <a:xfrm>
            <a:off x="7338313" y="4353555"/>
            <a:ext cx="3796428" cy="1048213"/>
            <a:chOff x="0" y="0"/>
            <a:chExt cx="35298919" cy="9746209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5A6B21A-163D-449C-9553-11D45BC49228}"/>
                </a:ext>
              </a:extLst>
            </p:cNvPr>
            <p:cNvSpPr/>
            <p:nvPr/>
          </p:nvSpPr>
          <p:spPr>
            <a:xfrm>
              <a:off x="0" y="0"/>
              <a:ext cx="35298918" cy="9746209"/>
            </a:xfrm>
            <a:custGeom>
              <a:avLst/>
              <a:gdLst/>
              <a:ahLst/>
              <a:cxnLst/>
              <a:rect l="l" t="t" r="r" b="b"/>
              <a:pathLst>
                <a:path w="35298918" h="9746209">
                  <a:moveTo>
                    <a:pt x="0" y="0"/>
                  </a:moveTo>
                  <a:lnTo>
                    <a:pt x="0" y="9746209"/>
                  </a:lnTo>
                  <a:lnTo>
                    <a:pt x="35298918" y="9746209"/>
                  </a:lnTo>
                  <a:lnTo>
                    <a:pt x="35298918" y="0"/>
                  </a:lnTo>
                  <a:lnTo>
                    <a:pt x="0" y="0"/>
                  </a:lnTo>
                  <a:close/>
                  <a:moveTo>
                    <a:pt x="35237961" y="9685248"/>
                  </a:moveTo>
                  <a:lnTo>
                    <a:pt x="59690" y="9685248"/>
                  </a:lnTo>
                  <a:lnTo>
                    <a:pt x="59690" y="59690"/>
                  </a:lnTo>
                  <a:lnTo>
                    <a:pt x="35237961" y="59690"/>
                  </a:lnTo>
                  <a:lnTo>
                    <a:pt x="35237961" y="968524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AD3C0FA1-FDE8-48A6-B81C-3CD9117E5438}"/>
              </a:ext>
            </a:extLst>
          </p:cNvPr>
          <p:cNvGrpSpPr/>
          <p:nvPr/>
        </p:nvGrpSpPr>
        <p:grpSpPr>
          <a:xfrm>
            <a:off x="6416502" y="2123527"/>
            <a:ext cx="568957" cy="568958"/>
            <a:chOff x="0" y="0"/>
            <a:chExt cx="1137914" cy="1137914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43853E00-0C46-4E35-8310-66431C63CACE}"/>
                </a:ext>
              </a:extLst>
            </p:cNvPr>
            <p:cNvGrpSpPr/>
            <p:nvPr/>
          </p:nvGrpSpPr>
          <p:grpSpPr>
            <a:xfrm>
              <a:off x="0" y="0"/>
              <a:ext cx="1137914" cy="1137914"/>
              <a:chOff x="0" y="0"/>
              <a:chExt cx="6350000" cy="63500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2739D5D-3A2D-4FC3-8584-68938D3698A2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4"/>
                </a:solidFill>
              </a:ln>
            </p:spPr>
          </p:sp>
        </p:grp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7C8E278D-6215-4883-A0F3-C0B85B8AB80C}"/>
                </a:ext>
              </a:extLst>
            </p:cNvPr>
            <p:cNvSpPr txBox="1"/>
            <p:nvPr/>
          </p:nvSpPr>
          <p:spPr>
            <a:xfrm>
              <a:off x="232054" y="157518"/>
              <a:ext cx="673808" cy="783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1"/>
                </a:lnSpc>
                <a:spcBef>
                  <a:spcPct val="0"/>
                </a:spcBef>
              </a:pPr>
              <a:r>
                <a:rPr lang="en-US" sz="2293" dirty="0"/>
                <a:t>1</a:t>
              </a:r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BEF5768F-6F1C-4F8C-863D-EBA39F6D2898}"/>
              </a:ext>
            </a:extLst>
          </p:cNvPr>
          <p:cNvGrpSpPr/>
          <p:nvPr/>
        </p:nvGrpSpPr>
        <p:grpSpPr>
          <a:xfrm>
            <a:off x="6416502" y="4593183"/>
            <a:ext cx="568957" cy="568958"/>
            <a:chOff x="0" y="0"/>
            <a:chExt cx="1137914" cy="1137914"/>
          </a:xfrm>
        </p:grpSpPr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7D555FA0-C588-44C9-9047-E6DA31779544}"/>
                </a:ext>
              </a:extLst>
            </p:cNvPr>
            <p:cNvGrpSpPr/>
            <p:nvPr/>
          </p:nvGrpSpPr>
          <p:grpSpPr>
            <a:xfrm>
              <a:off x="0" y="0"/>
              <a:ext cx="1137914" cy="1137914"/>
              <a:chOff x="0" y="0"/>
              <a:chExt cx="6350000" cy="6350000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027ED9BC-C0A5-4183-B19B-0748572D1347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4"/>
                </a:solidFill>
              </a:ln>
            </p:spPr>
          </p:sp>
        </p:grp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72839593-C16D-43E7-8347-EFAB4418668C}"/>
                </a:ext>
              </a:extLst>
            </p:cNvPr>
            <p:cNvSpPr txBox="1"/>
            <p:nvPr/>
          </p:nvSpPr>
          <p:spPr>
            <a:xfrm>
              <a:off x="232054" y="157518"/>
              <a:ext cx="673808" cy="783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1"/>
                </a:lnSpc>
                <a:spcBef>
                  <a:spcPct val="0"/>
                </a:spcBef>
              </a:pPr>
              <a:r>
                <a:rPr lang="en-US" sz="2293" dirty="0"/>
                <a:t>2</a:t>
              </a:r>
            </a:p>
          </p:txBody>
        </p:sp>
      </p:grpSp>
      <p:grpSp>
        <p:nvGrpSpPr>
          <p:cNvPr id="18" name="Group 20">
            <a:extLst>
              <a:ext uri="{FF2B5EF4-FFF2-40B4-BE49-F238E27FC236}">
                <a16:creationId xmlns:a16="http://schemas.microsoft.com/office/drawing/2014/main" id="{72C01A57-DAE5-49D6-935E-49ADD85BD376}"/>
              </a:ext>
            </a:extLst>
          </p:cNvPr>
          <p:cNvGrpSpPr/>
          <p:nvPr/>
        </p:nvGrpSpPr>
        <p:grpSpPr>
          <a:xfrm>
            <a:off x="930262" y="2719645"/>
            <a:ext cx="4620583" cy="1829213"/>
            <a:chOff x="0" y="66675"/>
            <a:chExt cx="9241166" cy="3658424"/>
          </a:xfrm>
        </p:grpSpPr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792DC2B3-A96E-48A8-B1B6-058ED6E1E346}"/>
                </a:ext>
              </a:extLst>
            </p:cNvPr>
            <p:cNvSpPr txBox="1"/>
            <p:nvPr/>
          </p:nvSpPr>
          <p:spPr>
            <a:xfrm>
              <a:off x="0" y="66675"/>
              <a:ext cx="9241166" cy="1339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32"/>
                </a:lnSpc>
              </a:pPr>
              <a:r>
                <a:rPr lang="en-US" sz="4665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Action Items</a:t>
              </a: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1F47AEBC-25DC-4287-ADFB-24971408DD3F}"/>
                </a:ext>
              </a:extLst>
            </p:cNvPr>
            <p:cNvSpPr txBox="1"/>
            <p:nvPr/>
          </p:nvSpPr>
          <p:spPr>
            <a:xfrm>
              <a:off x="0" y="1858177"/>
              <a:ext cx="9241166" cy="1866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667" spc="17" dirty="0">
                  <a:solidFill>
                    <a:srgbClr val="000000"/>
                  </a:solidFill>
                </a:rPr>
                <a:t>It is always important to summarize the key learnings into action points or take outs for the students. </a:t>
              </a:r>
            </a:p>
          </p:txBody>
        </p:sp>
      </p:grpSp>
      <p:sp>
        <p:nvSpPr>
          <p:cNvPr id="27" name="TextBox 29">
            <a:extLst>
              <a:ext uri="{FF2B5EF4-FFF2-40B4-BE49-F238E27FC236}">
                <a16:creationId xmlns:a16="http://schemas.microsoft.com/office/drawing/2014/main" id="{A3AC4F45-5080-4993-8D6F-2EB7504F11C9}"/>
              </a:ext>
            </a:extLst>
          </p:cNvPr>
          <p:cNvSpPr txBox="1"/>
          <p:nvPr/>
        </p:nvSpPr>
        <p:spPr>
          <a:xfrm>
            <a:off x="7646139" y="2231545"/>
            <a:ext cx="3180775" cy="61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1667" spc="17" dirty="0">
                <a:solidFill>
                  <a:srgbClr val="000000"/>
                </a:solidFill>
              </a:rPr>
              <a:t>Spell out the action items using these boxes.</a:t>
            </a: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7DC1FB0F-0A34-48A8-9B22-B379F1B47B35}"/>
              </a:ext>
            </a:extLst>
          </p:cNvPr>
          <p:cNvSpPr txBox="1"/>
          <p:nvPr/>
        </p:nvSpPr>
        <p:spPr>
          <a:xfrm>
            <a:off x="7646139" y="4543793"/>
            <a:ext cx="3180775" cy="61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1667" spc="17" dirty="0">
                <a:solidFill>
                  <a:srgbClr val="000000"/>
                </a:solidFill>
              </a:rPr>
              <a:t>This is the second action item that needs to be called out.</a:t>
            </a:r>
          </a:p>
        </p:txBody>
      </p:sp>
    </p:spTree>
    <p:extLst>
      <p:ext uri="{BB962C8B-B14F-4D97-AF65-F5344CB8AC3E}">
        <p14:creationId xmlns:p14="http://schemas.microsoft.com/office/powerpoint/2010/main" val="35293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7A502BCC-23BC-47FC-9ABD-F2928A9DDBDD}"/>
              </a:ext>
            </a:extLst>
          </p:cNvPr>
          <p:cNvGrpSpPr/>
          <p:nvPr/>
        </p:nvGrpSpPr>
        <p:grpSpPr>
          <a:xfrm>
            <a:off x="3088986" y="1863291"/>
            <a:ext cx="8877300" cy="4886325"/>
            <a:chOff x="3088986" y="1863291"/>
            <a:chExt cx="8877300" cy="48863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400D6A8-BE43-4906-8529-09722BE7445B}"/>
                </a:ext>
              </a:extLst>
            </p:cNvPr>
            <p:cNvSpPr/>
            <p:nvPr/>
          </p:nvSpPr>
          <p:spPr>
            <a:xfrm>
              <a:off x="6143561" y="4716291"/>
              <a:ext cx="503611" cy="503611"/>
            </a:xfrm>
            <a:custGeom>
              <a:avLst/>
              <a:gdLst>
                <a:gd name="connsiteX0" fmla="*/ 503612 w 503611"/>
                <a:gd name="connsiteY0" fmla="*/ 251806 h 503611"/>
                <a:gd name="connsiteX1" fmla="*/ 251806 w 503611"/>
                <a:gd name="connsiteY1" fmla="*/ 503612 h 503611"/>
                <a:gd name="connsiteX2" fmla="*/ 0 w 503611"/>
                <a:gd name="connsiteY2" fmla="*/ 251806 h 503611"/>
                <a:gd name="connsiteX3" fmla="*/ 251806 w 503611"/>
                <a:gd name="connsiteY3" fmla="*/ 0 h 503611"/>
                <a:gd name="connsiteX4" fmla="*/ 503612 w 503611"/>
                <a:gd name="connsiteY4" fmla="*/ 251806 h 50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11" h="503611">
                  <a:moveTo>
                    <a:pt x="503612" y="251806"/>
                  </a:moveTo>
                  <a:cubicBezTo>
                    <a:pt x="503612" y="390874"/>
                    <a:pt x="390875" y="503612"/>
                    <a:pt x="251806" y="503612"/>
                  </a:cubicBezTo>
                  <a:cubicBezTo>
                    <a:pt x="112737" y="503612"/>
                    <a:pt x="0" y="390874"/>
                    <a:pt x="0" y="251806"/>
                  </a:cubicBezTo>
                  <a:cubicBezTo>
                    <a:pt x="0" y="112737"/>
                    <a:pt x="112737" y="0"/>
                    <a:pt x="251806" y="0"/>
                  </a:cubicBezTo>
                  <a:cubicBezTo>
                    <a:pt x="390875" y="0"/>
                    <a:pt x="503612" y="112737"/>
                    <a:pt x="503612" y="25180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C9C2E55-6F4C-426E-83C3-109AD2111484}"/>
                </a:ext>
              </a:extLst>
            </p:cNvPr>
            <p:cNvSpPr/>
            <p:nvPr/>
          </p:nvSpPr>
          <p:spPr>
            <a:xfrm>
              <a:off x="6296005" y="4862018"/>
              <a:ext cx="240382" cy="212369"/>
            </a:xfrm>
            <a:custGeom>
              <a:avLst/>
              <a:gdLst>
                <a:gd name="connsiteX0" fmla="*/ 75362 w 240382"/>
                <a:gd name="connsiteY0" fmla="*/ 212369 h 212369"/>
                <a:gd name="connsiteX1" fmla="*/ 0 w 240382"/>
                <a:gd name="connsiteY1" fmla="*/ 115472 h 212369"/>
                <a:gd name="connsiteX2" fmla="*/ 43824 w 240382"/>
                <a:gd name="connsiteY2" fmla="*/ 81382 h 212369"/>
                <a:gd name="connsiteX3" fmla="*/ 79515 w 240382"/>
                <a:gd name="connsiteY3" fmla="*/ 127263 h 212369"/>
                <a:gd name="connsiteX4" fmla="*/ 200063 w 240382"/>
                <a:gd name="connsiteY4" fmla="*/ 0 h 212369"/>
                <a:gd name="connsiteX5" fmla="*/ 240382 w 240382"/>
                <a:gd name="connsiteY5" fmla="*/ 38195 h 212369"/>
                <a:gd name="connsiteX6" fmla="*/ 75362 w 240382"/>
                <a:gd name="connsiteY6" fmla="*/ 212369 h 21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382" h="212369">
                  <a:moveTo>
                    <a:pt x="75362" y="212369"/>
                  </a:moveTo>
                  <a:lnTo>
                    <a:pt x="0" y="115472"/>
                  </a:lnTo>
                  <a:lnTo>
                    <a:pt x="43824" y="81382"/>
                  </a:lnTo>
                  <a:lnTo>
                    <a:pt x="79515" y="127263"/>
                  </a:lnTo>
                  <a:lnTo>
                    <a:pt x="200063" y="0"/>
                  </a:lnTo>
                  <a:lnTo>
                    <a:pt x="240382" y="38195"/>
                  </a:lnTo>
                  <a:lnTo>
                    <a:pt x="75362" y="2123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E6968B-23F4-4AFA-AED5-3E5FC0FBE9B5}"/>
                </a:ext>
              </a:extLst>
            </p:cNvPr>
            <p:cNvSpPr/>
            <p:nvPr/>
          </p:nvSpPr>
          <p:spPr>
            <a:xfrm>
              <a:off x="7463810" y="1863291"/>
              <a:ext cx="3743325" cy="800100"/>
            </a:xfrm>
            <a:custGeom>
              <a:avLst/>
              <a:gdLst>
                <a:gd name="connsiteX0" fmla="*/ 3743191 w 3743325"/>
                <a:gd name="connsiteY0" fmla="*/ 799906 h 800100"/>
                <a:gd name="connsiteX1" fmla="*/ -134 w 3743325"/>
                <a:gd name="connsiteY1" fmla="*/ 799906 h 800100"/>
                <a:gd name="connsiteX2" fmla="*/ -134 w 3743325"/>
                <a:gd name="connsiteY2" fmla="*/ -194 h 800100"/>
                <a:gd name="connsiteX3" fmla="*/ 3743191 w 3743325"/>
                <a:gd name="connsiteY3" fmla="*/ -19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3325" h="800100">
                  <a:moveTo>
                    <a:pt x="3743191" y="799906"/>
                  </a:moveTo>
                  <a:lnTo>
                    <a:pt x="-134" y="799906"/>
                  </a:lnTo>
                  <a:lnTo>
                    <a:pt x="-134" y="-194"/>
                  </a:lnTo>
                  <a:lnTo>
                    <a:pt x="3743191" y="-1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3C0AC3-3ACC-41E1-8B7C-4FE3818D7BF6}"/>
                </a:ext>
              </a:extLst>
            </p:cNvPr>
            <p:cNvSpPr/>
            <p:nvPr/>
          </p:nvSpPr>
          <p:spPr>
            <a:xfrm>
              <a:off x="7745615" y="2060092"/>
              <a:ext cx="406497" cy="406497"/>
            </a:xfrm>
            <a:custGeom>
              <a:avLst/>
              <a:gdLst>
                <a:gd name="connsiteX0" fmla="*/ 406498 w 406497"/>
                <a:gd name="connsiteY0" fmla="*/ 203249 h 406497"/>
                <a:gd name="connsiteX1" fmla="*/ 203249 w 406497"/>
                <a:gd name="connsiteY1" fmla="*/ 406498 h 406497"/>
                <a:gd name="connsiteX2" fmla="*/ 0 w 406497"/>
                <a:gd name="connsiteY2" fmla="*/ 203249 h 406497"/>
                <a:gd name="connsiteX3" fmla="*/ 203249 w 406497"/>
                <a:gd name="connsiteY3" fmla="*/ 0 h 406497"/>
                <a:gd name="connsiteX4" fmla="*/ 406498 w 406497"/>
                <a:gd name="connsiteY4" fmla="*/ 203249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97" h="406497">
                  <a:moveTo>
                    <a:pt x="406498" y="203249"/>
                  </a:moveTo>
                  <a:cubicBezTo>
                    <a:pt x="406498" y="315500"/>
                    <a:pt x="315500" y="406498"/>
                    <a:pt x="203249" y="406498"/>
                  </a:cubicBezTo>
                  <a:cubicBezTo>
                    <a:pt x="90998" y="406498"/>
                    <a:pt x="0" y="315500"/>
                    <a:pt x="0" y="203249"/>
                  </a:cubicBezTo>
                  <a:cubicBezTo>
                    <a:pt x="0" y="90998"/>
                    <a:pt x="90998" y="0"/>
                    <a:pt x="203249" y="0"/>
                  </a:cubicBezTo>
                  <a:cubicBezTo>
                    <a:pt x="315500" y="0"/>
                    <a:pt x="406498" y="90998"/>
                    <a:pt x="406498" y="2032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0F86C2-F50C-4412-931C-DAF00B899FBF}"/>
                </a:ext>
              </a:extLst>
            </p:cNvPr>
            <p:cNvSpPr/>
            <p:nvPr/>
          </p:nvSpPr>
          <p:spPr>
            <a:xfrm>
              <a:off x="8384397" y="2127841"/>
              <a:ext cx="2540924" cy="67749"/>
            </a:xfrm>
            <a:custGeom>
              <a:avLst/>
              <a:gdLst>
                <a:gd name="connsiteX0" fmla="*/ 33741 w 2540924"/>
                <a:gd name="connsiteY0" fmla="*/ -194 h 67749"/>
                <a:gd name="connsiteX1" fmla="*/ -134 w 2540924"/>
                <a:gd name="connsiteY1" fmla="*/ 33681 h 67749"/>
                <a:gd name="connsiteX2" fmla="*/ 33741 w 2540924"/>
                <a:gd name="connsiteY2" fmla="*/ 67555 h 67749"/>
                <a:gd name="connsiteX3" fmla="*/ 2506997 w 2540924"/>
                <a:gd name="connsiteY3" fmla="*/ 67555 h 67749"/>
                <a:gd name="connsiteX4" fmla="*/ 2540791 w 2540924"/>
                <a:gd name="connsiteY4" fmla="*/ 33600 h 67749"/>
                <a:gd name="connsiteX5" fmla="*/ 2506997 w 2540924"/>
                <a:gd name="connsiteY5" fmla="*/ -194 h 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924" h="67749">
                  <a:moveTo>
                    <a:pt x="33741" y="-194"/>
                  </a:moveTo>
                  <a:cubicBezTo>
                    <a:pt x="15032" y="-194"/>
                    <a:pt x="-134" y="14972"/>
                    <a:pt x="-134" y="33681"/>
                  </a:cubicBezTo>
                  <a:cubicBezTo>
                    <a:pt x="-134" y="52389"/>
                    <a:pt x="15033" y="67555"/>
                    <a:pt x="33741" y="67555"/>
                  </a:cubicBezTo>
                  <a:lnTo>
                    <a:pt x="2506997" y="67555"/>
                  </a:lnTo>
                  <a:cubicBezTo>
                    <a:pt x="2525705" y="67511"/>
                    <a:pt x="2540835" y="52309"/>
                    <a:pt x="2540791" y="33600"/>
                  </a:cubicBezTo>
                  <a:cubicBezTo>
                    <a:pt x="2540747" y="14954"/>
                    <a:pt x="2525642" y="-150"/>
                    <a:pt x="2506997" y="-1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BB1BF9-BA58-4E49-B58B-6F7A0E52105B}"/>
                </a:ext>
              </a:extLst>
            </p:cNvPr>
            <p:cNvSpPr/>
            <p:nvPr/>
          </p:nvSpPr>
          <p:spPr>
            <a:xfrm>
              <a:off x="8384326" y="2331090"/>
              <a:ext cx="1631352" cy="67749"/>
            </a:xfrm>
            <a:custGeom>
              <a:avLst/>
              <a:gdLst>
                <a:gd name="connsiteX0" fmla="*/ 33813 w 1631352"/>
                <a:gd name="connsiteY0" fmla="*/ -194 h 67749"/>
                <a:gd name="connsiteX1" fmla="*/ -134 w 1631352"/>
                <a:gd name="connsiteY1" fmla="*/ 33609 h 67749"/>
                <a:gd name="connsiteX2" fmla="*/ 33670 w 1631352"/>
                <a:gd name="connsiteY2" fmla="*/ 67555 h 67749"/>
                <a:gd name="connsiteX3" fmla="*/ 1597288 w 1631352"/>
                <a:gd name="connsiteY3" fmla="*/ 67555 h 67749"/>
                <a:gd name="connsiteX4" fmla="*/ 1631219 w 1631352"/>
                <a:gd name="connsiteY4" fmla="*/ 33737 h 67749"/>
                <a:gd name="connsiteX5" fmla="*/ 1597401 w 1631352"/>
                <a:gd name="connsiteY5" fmla="*/ -194 h 67749"/>
                <a:gd name="connsiteX6" fmla="*/ 1597288 w 1631352"/>
                <a:gd name="connsiteY6" fmla="*/ -194 h 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1352" h="67749">
                  <a:moveTo>
                    <a:pt x="33813" y="-194"/>
                  </a:moveTo>
                  <a:cubicBezTo>
                    <a:pt x="15104" y="-234"/>
                    <a:pt x="-94" y="14901"/>
                    <a:pt x="-134" y="33609"/>
                  </a:cubicBezTo>
                  <a:cubicBezTo>
                    <a:pt x="-173" y="52318"/>
                    <a:pt x="14961" y="67516"/>
                    <a:pt x="33670" y="67555"/>
                  </a:cubicBezTo>
                  <a:lnTo>
                    <a:pt x="1597288" y="67555"/>
                  </a:lnTo>
                  <a:cubicBezTo>
                    <a:pt x="1615996" y="67587"/>
                    <a:pt x="1631188" y="52446"/>
                    <a:pt x="1631219" y="33737"/>
                  </a:cubicBezTo>
                  <a:cubicBezTo>
                    <a:pt x="1631251" y="15029"/>
                    <a:pt x="1616110" y="-163"/>
                    <a:pt x="1597401" y="-194"/>
                  </a:cubicBezTo>
                  <a:cubicBezTo>
                    <a:pt x="1597364" y="-194"/>
                    <a:pt x="1597326" y="-194"/>
                    <a:pt x="1597288" y="-19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5D7BEA-F1FA-4E45-A50B-5274658B91DD}"/>
                </a:ext>
              </a:extLst>
            </p:cNvPr>
            <p:cNvSpPr/>
            <p:nvPr/>
          </p:nvSpPr>
          <p:spPr>
            <a:xfrm>
              <a:off x="7463810" y="1863291"/>
              <a:ext cx="3743325" cy="800100"/>
            </a:xfrm>
            <a:custGeom>
              <a:avLst/>
              <a:gdLst>
                <a:gd name="connsiteX0" fmla="*/ 3743191 w 3743325"/>
                <a:gd name="connsiteY0" fmla="*/ 799906 h 800100"/>
                <a:gd name="connsiteX1" fmla="*/ -134 w 3743325"/>
                <a:gd name="connsiteY1" fmla="*/ 799906 h 800100"/>
                <a:gd name="connsiteX2" fmla="*/ -134 w 3743325"/>
                <a:gd name="connsiteY2" fmla="*/ -194 h 800100"/>
                <a:gd name="connsiteX3" fmla="*/ 3743191 w 3743325"/>
                <a:gd name="connsiteY3" fmla="*/ -194 h 800100"/>
                <a:gd name="connsiteX4" fmla="*/ 57016 w 3743325"/>
                <a:gd name="connsiteY4" fmla="*/ 742756 h 800100"/>
                <a:gd name="connsiteX5" fmla="*/ 3686041 w 3743325"/>
                <a:gd name="connsiteY5" fmla="*/ 742756 h 800100"/>
                <a:gd name="connsiteX6" fmla="*/ 3686041 w 3743325"/>
                <a:gd name="connsiteY6" fmla="*/ 56956 h 800100"/>
                <a:gd name="connsiteX7" fmla="*/ 57016 w 3743325"/>
                <a:gd name="connsiteY7" fmla="*/ 5695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3325" h="800100">
                  <a:moveTo>
                    <a:pt x="3743191" y="799906"/>
                  </a:moveTo>
                  <a:lnTo>
                    <a:pt x="-134" y="799906"/>
                  </a:lnTo>
                  <a:lnTo>
                    <a:pt x="-134" y="-194"/>
                  </a:lnTo>
                  <a:lnTo>
                    <a:pt x="3743191" y="-194"/>
                  </a:lnTo>
                  <a:close/>
                  <a:moveTo>
                    <a:pt x="57016" y="742756"/>
                  </a:moveTo>
                  <a:lnTo>
                    <a:pt x="3686041" y="742756"/>
                  </a:lnTo>
                  <a:lnTo>
                    <a:pt x="3686041" y="56956"/>
                  </a:lnTo>
                  <a:lnTo>
                    <a:pt x="57016" y="56956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67AB58-230F-4223-906B-AF7B8C623E38}"/>
                </a:ext>
              </a:extLst>
            </p:cNvPr>
            <p:cNvSpPr/>
            <p:nvPr/>
          </p:nvSpPr>
          <p:spPr>
            <a:xfrm>
              <a:off x="7463810" y="2863416"/>
              <a:ext cx="3743325" cy="800100"/>
            </a:xfrm>
            <a:custGeom>
              <a:avLst/>
              <a:gdLst>
                <a:gd name="connsiteX0" fmla="*/ 3743191 w 3743325"/>
                <a:gd name="connsiteY0" fmla="*/ 799906 h 800100"/>
                <a:gd name="connsiteX1" fmla="*/ -134 w 3743325"/>
                <a:gd name="connsiteY1" fmla="*/ 799906 h 800100"/>
                <a:gd name="connsiteX2" fmla="*/ -134 w 3743325"/>
                <a:gd name="connsiteY2" fmla="*/ -194 h 800100"/>
                <a:gd name="connsiteX3" fmla="*/ 3743191 w 3743325"/>
                <a:gd name="connsiteY3" fmla="*/ -19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3325" h="800100">
                  <a:moveTo>
                    <a:pt x="3743191" y="799906"/>
                  </a:moveTo>
                  <a:lnTo>
                    <a:pt x="-134" y="799906"/>
                  </a:lnTo>
                  <a:lnTo>
                    <a:pt x="-134" y="-194"/>
                  </a:lnTo>
                  <a:lnTo>
                    <a:pt x="3743191" y="-1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3A1333B-8C16-4E99-8E39-3F894820DCC0}"/>
                </a:ext>
              </a:extLst>
            </p:cNvPr>
            <p:cNvSpPr/>
            <p:nvPr/>
          </p:nvSpPr>
          <p:spPr>
            <a:xfrm>
              <a:off x="7745615" y="3060217"/>
              <a:ext cx="406497" cy="406497"/>
            </a:xfrm>
            <a:custGeom>
              <a:avLst/>
              <a:gdLst>
                <a:gd name="connsiteX0" fmla="*/ 406498 w 406497"/>
                <a:gd name="connsiteY0" fmla="*/ 203249 h 406497"/>
                <a:gd name="connsiteX1" fmla="*/ 203249 w 406497"/>
                <a:gd name="connsiteY1" fmla="*/ 406498 h 406497"/>
                <a:gd name="connsiteX2" fmla="*/ 0 w 406497"/>
                <a:gd name="connsiteY2" fmla="*/ 203249 h 406497"/>
                <a:gd name="connsiteX3" fmla="*/ 203249 w 406497"/>
                <a:gd name="connsiteY3" fmla="*/ 0 h 406497"/>
                <a:gd name="connsiteX4" fmla="*/ 406498 w 406497"/>
                <a:gd name="connsiteY4" fmla="*/ 203249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97" h="406497">
                  <a:moveTo>
                    <a:pt x="406498" y="203249"/>
                  </a:moveTo>
                  <a:cubicBezTo>
                    <a:pt x="406498" y="315500"/>
                    <a:pt x="315500" y="406498"/>
                    <a:pt x="203249" y="406498"/>
                  </a:cubicBezTo>
                  <a:cubicBezTo>
                    <a:pt x="90998" y="406498"/>
                    <a:pt x="0" y="315500"/>
                    <a:pt x="0" y="203249"/>
                  </a:cubicBezTo>
                  <a:cubicBezTo>
                    <a:pt x="0" y="90998"/>
                    <a:pt x="90998" y="0"/>
                    <a:pt x="203249" y="0"/>
                  </a:cubicBezTo>
                  <a:cubicBezTo>
                    <a:pt x="315500" y="0"/>
                    <a:pt x="406498" y="90998"/>
                    <a:pt x="406498" y="203249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C640FB-0F73-45E8-A671-779BBFB6440D}"/>
                </a:ext>
              </a:extLst>
            </p:cNvPr>
            <p:cNvSpPr/>
            <p:nvPr/>
          </p:nvSpPr>
          <p:spPr>
            <a:xfrm>
              <a:off x="8384397" y="3127966"/>
              <a:ext cx="2540924" cy="67749"/>
            </a:xfrm>
            <a:custGeom>
              <a:avLst/>
              <a:gdLst>
                <a:gd name="connsiteX0" fmla="*/ 33741 w 2540924"/>
                <a:gd name="connsiteY0" fmla="*/ -194 h 67749"/>
                <a:gd name="connsiteX1" fmla="*/ -134 w 2540924"/>
                <a:gd name="connsiteY1" fmla="*/ 33680 h 67749"/>
                <a:gd name="connsiteX2" fmla="*/ 33741 w 2540924"/>
                <a:gd name="connsiteY2" fmla="*/ 67555 h 67749"/>
                <a:gd name="connsiteX3" fmla="*/ 2506997 w 2540924"/>
                <a:gd name="connsiteY3" fmla="*/ 67555 h 67749"/>
                <a:gd name="connsiteX4" fmla="*/ 2540791 w 2540924"/>
                <a:gd name="connsiteY4" fmla="*/ 33600 h 67749"/>
                <a:gd name="connsiteX5" fmla="*/ 2506997 w 2540924"/>
                <a:gd name="connsiteY5" fmla="*/ -194 h 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924" h="67749">
                  <a:moveTo>
                    <a:pt x="33741" y="-194"/>
                  </a:moveTo>
                  <a:cubicBezTo>
                    <a:pt x="15032" y="-194"/>
                    <a:pt x="-134" y="14972"/>
                    <a:pt x="-134" y="33680"/>
                  </a:cubicBezTo>
                  <a:cubicBezTo>
                    <a:pt x="-134" y="52389"/>
                    <a:pt x="15033" y="67555"/>
                    <a:pt x="33741" y="67555"/>
                  </a:cubicBezTo>
                  <a:lnTo>
                    <a:pt x="2506997" y="67555"/>
                  </a:lnTo>
                  <a:cubicBezTo>
                    <a:pt x="2525705" y="67511"/>
                    <a:pt x="2540835" y="52309"/>
                    <a:pt x="2540791" y="33600"/>
                  </a:cubicBezTo>
                  <a:cubicBezTo>
                    <a:pt x="2540747" y="14954"/>
                    <a:pt x="2525642" y="-150"/>
                    <a:pt x="2506997" y="-1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E35F2F-43DD-4402-9DC7-6295D7AE4C1C}"/>
                </a:ext>
              </a:extLst>
            </p:cNvPr>
            <p:cNvSpPr/>
            <p:nvPr/>
          </p:nvSpPr>
          <p:spPr>
            <a:xfrm>
              <a:off x="8384326" y="3331215"/>
              <a:ext cx="1631352" cy="67749"/>
            </a:xfrm>
            <a:custGeom>
              <a:avLst/>
              <a:gdLst>
                <a:gd name="connsiteX0" fmla="*/ 33813 w 1631352"/>
                <a:gd name="connsiteY0" fmla="*/ -194 h 67749"/>
                <a:gd name="connsiteX1" fmla="*/ -134 w 1631352"/>
                <a:gd name="connsiteY1" fmla="*/ 33609 h 67749"/>
                <a:gd name="connsiteX2" fmla="*/ 33670 w 1631352"/>
                <a:gd name="connsiteY2" fmla="*/ 67556 h 67749"/>
                <a:gd name="connsiteX3" fmla="*/ 1597288 w 1631352"/>
                <a:gd name="connsiteY3" fmla="*/ 67556 h 67749"/>
                <a:gd name="connsiteX4" fmla="*/ 1631219 w 1631352"/>
                <a:gd name="connsiteY4" fmla="*/ 33738 h 67749"/>
                <a:gd name="connsiteX5" fmla="*/ 1597401 w 1631352"/>
                <a:gd name="connsiteY5" fmla="*/ -194 h 67749"/>
                <a:gd name="connsiteX6" fmla="*/ 1597288 w 1631352"/>
                <a:gd name="connsiteY6" fmla="*/ -194 h 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1352" h="67749">
                  <a:moveTo>
                    <a:pt x="33813" y="-194"/>
                  </a:moveTo>
                  <a:cubicBezTo>
                    <a:pt x="15104" y="-234"/>
                    <a:pt x="-94" y="14901"/>
                    <a:pt x="-134" y="33609"/>
                  </a:cubicBezTo>
                  <a:cubicBezTo>
                    <a:pt x="-173" y="52318"/>
                    <a:pt x="14961" y="67516"/>
                    <a:pt x="33670" y="67556"/>
                  </a:cubicBezTo>
                  <a:lnTo>
                    <a:pt x="1597288" y="67556"/>
                  </a:lnTo>
                  <a:cubicBezTo>
                    <a:pt x="1615996" y="67587"/>
                    <a:pt x="1631188" y="52446"/>
                    <a:pt x="1631219" y="33738"/>
                  </a:cubicBezTo>
                  <a:cubicBezTo>
                    <a:pt x="1631251" y="15029"/>
                    <a:pt x="1616110" y="-163"/>
                    <a:pt x="1597401" y="-194"/>
                  </a:cubicBezTo>
                  <a:cubicBezTo>
                    <a:pt x="1597364" y="-194"/>
                    <a:pt x="1597326" y="-194"/>
                    <a:pt x="1597288" y="-1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D07316-964F-488C-9A68-2FC8B7B30635}"/>
                </a:ext>
              </a:extLst>
            </p:cNvPr>
            <p:cNvSpPr/>
            <p:nvPr/>
          </p:nvSpPr>
          <p:spPr>
            <a:xfrm>
              <a:off x="7463810" y="2863416"/>
              <a:ext cx="3743325" cy="800100"/>
            </a:xfrm>
            <a:custGeom>
              <a:avLst/>
              <a:gdLst>
                <a:gd name="connsiteX0" fmla="*/ 3743191 w 3743325"/>
                <a:gd name="connsiteY0" fmla="*/ 799906 h 800100"/>
                <a:gd name="connsiteX1" fmla="*/ -134 w 3743325"/>
                <a:gd name="connsiteY1" fmla="*/ 799906 h 800100"/>
                <a:gd name="connsiteX2" fmla="*/ -134 w 3743325"/>
                <a:gd name="connsiteY2" fmla="*/ -194 h 800100"/>
                <a:gd name="connsiteX3" fmla="*/ 3743191 w 3743325"/>
                <a:gd name="connsiteY3" fmla="*/ -194 h 800100"/>
                <a:gd name="connsiteX4" fmla="*/ 57016 w 3743325"/>
                <a:gd name="connsiteY4" fmla="*/ 742756 h 800100"/>
                <a:gd name="connsiteX5" fmla="*/ 3686041 w 3743325"/>
                <a:gd name="connsiteY5" fmla="*/ 742756 h 800100"/>
                <a:gd name="connsiteX6" fmla="*/ 3686041 w 3743325"/>
                <a:gd name="connsiteY6" fmla="*/ 56956 h 800100"/>
                <a:gd name="connsiteX7" fmla="*/ 57016 w 3743325"/>
                <a:gd name="connsiteY7" fmla="*/ 5695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3325" h="800100">
                  <a:moveTo>
                    <a:pt x="3743191" y="799906"/>
                  </a:moveTo>
                  <a:lnTo>
                    <a:pt x="-134" y="799906"/>
                  </a:lnTo>
                  <a:lnTo>
                    <a:pt x="-134" y="-194"/>
                  </a:lnTo>
                  <a:lnTo>
                    <a:pt x="3743191" y="-194"/>
                  </a:lnTo>
                  <a:close/>
                  <a:moveTo>
                    <a:pt x="57016" y="742756"/>
                  </a:moveTo>
                  <a:lnTo>
                    <a:pt x="3686041" y="742756"/>
                  </a:lnTo>
                  <a:lnTo>
                    <a:pt x="3686041" y="56956"/>
                  </a:lnTo>
                  <a:lnTo>
                    <a:pt x="57016" y="56956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B62080-8599-4331-A33D-DE156C4C39CB}"/>
                </a:ext>
              </a:extLst>
            </p:cNvPr>
            <p:cNvSpPr/>
            <p:nvPr/>
          </p:nvSpPr>
          <p:spPr>
            <a:xfrm>
              <a:off x="7463810" y="3863541"/>
              <a:ext cx="3743325" cy="800100"/>
            </a:xfrm>
            <a:custGeom>
              <a:avLst/>
              <a:gdLst>
                <a:gd name="connsiteX0" fmla="*/ 3743191 w 3743325"/>
                <a:gd name="connsiteY0" fmla="*/ 799906 h 800100"/>
                <a:gd name="connsiteX1" fmla="*/ -134 w 3743325"/>
                <a:gd name="connsiteY1" fmla="*/ 799906 h 800100"/>
                <a:gd name="connsiteX2" fmla="*/ -134 w 3743325"/>
                <a:gd name="connsiteY2" fmla="*/ -194 h 800100"/>
                <a:gd name="connsiteX3" fmla="*/ 3743191 w 3743325"/>
                <a:gd name="connsiteY3" fmla="*/ -194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3325" h="800100">
                  <a:moveTo>
                    <a:pt x="3743191" y="799906"/>
                  </a:moveTo>
                  <a:lnTo>
                    <a:pt x="-134" y="799906"/>
                  </a:lnTo>
                  <a:lnTo>
                    <a:pt x="-134" y="-194"/>
                  </a:lnTo>
                  <a:lnTo>
                    <a:pt x="3743191" y="-1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469553-E022-41A2-896F-C754994562BA}"/>
                </a:ext>
              </a:extLst>
            </p:cNvPr>
            <p:cNvSpPr/>
            <p:nvPr/>
          </p:nvSpPr>
          <p:spPr>
            <a:xfrm>
              <a:off x="7745615" y="4060342"/>
              <a:ext cx="406497" cy="406497"/>
            </a:xfrm>
            <a:custGeom>
              <a:avLst/>
              <a:gdLst>
                <a:gd name="connsiteX0" fmla="*/ 406498 w 406497"/>
                <a:gd name="connsiteY0" fmla="*/ 203249 h 406497"/>
                <a:gd name="connsiteX1" fmla="*/ 203249 w 406497"/>
                <a:gd name="connsiteY1" fmla="*/ 406498 h 406497"/>
                <a:gd name="connsiteX2" fmla="*/ 0 w 406497"/>
                <a:gd name="connsiteY2" fmla="*/ 203249 h 406497"/>
                <a:gd name="connsiteX3" fmla="*/ 203249 w 406497"/>
                <a:gd name="connsiteY3" fmla="*/ 0 h 406497"/>
                <a:gd name="connsiteX4" fmla="*/ 406498 w 406497"/>
                <a:gd name="connsiteY4" fmla="*/ 203249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97" h="406497">
                  <a:moveTo>
                    <a:pt x="406498" y="203249"/>
                  </a:moveTo>
                  <a:cubicBezTo>
                    <a:pt x="406498" y="315500"/>
                    <a:pt x="315500" y="406498"/>
                    <a:pt x="203249" y="406498"/>
                  </a:cubicBezTo>
                  <a:cubicBezTo>
                    <a:pt x="90998" y="406498"/>
                    <a:pt x="0" y="315500"/>
                    <a:pt x="0" y="203249"/>
                  </a:cubicBezTo>
                  <a:cubicBezTo>
                    <a:pt x="0" y="90998"/>
                    <a:pt x="90998" y="0"/>
                    <a:pt x="203249" y="0"/>
                  </a:cubicBezTo>
                  <a:cubicBezTo>
                    <a:pt x="315500" y="0"/>
                    <a:pt x="406498" y="90998"/>
                    <a:pt x="406498" y="203249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7002E7-C5BA-4A02-8748-024592D16196}"/>
                </a:ext>
              </a:extLst>
            </p:cNvPr>
            <p:cNvSpPr/>
            <p:nvPr/>
          </p:nvSpPr>
          <p:spPr>
            <a:xfrm>
              <a:off x="8384397" y="4128091"/>
              <a:ext cx="2540924" cy="67749"/>
            </a:xfrm>
            <a:custGeom>
              <a:avLst/>
              <a:gdLst>
                <a:gd name="connsiteX0" fmla="*/ 33741 w 2540924"/>
                <a:gd name="connsiteY0" fmla="*/ -194 h 67749"/>
                <a:gd name="connsiteX1" fmla="*/ -134 w 2540924"/>
                <a:gd name="connsiteY1" fmla="*/ 33680 h 67749"/>
                <a:gd name="connsiteX2" fmla="*/ 33741 w 2540924"/>
                <a:gd name="connsiteY2" fmla="*/ 67555 h 67749"/>
                <a:gd name="connsiteX3" fmla="*/ 2506997 w 2540924"/>
                <a:gd name="connsiteY3" fmla="*/ 67555 h 67749"/>
                <a:gd name="connsiteX4" fmla="*/ 2540791 w 2540924"/>
                <a:gd name="connsiteY4" fmla="*/ 33600 h 67749"/>
                <a:gd name="connsiteX5" fmla="*/ 2506997 w 2540924"/>
                <a:gd name="connsiteY5" fmla="*/ -194 h 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0924" h="67749">
                  <a:moveTo>
                    <a:pt x="33741" y="-194"/>
                  </a:moveTo>
                  <a:cubicBezTo>
                    <a:pt x="15032" y="-194"/>
                    <a:pt x="-134" y="14972"/>
                    <a:pt x="-134" y="33680"/>
                  </a:cubicBezTo>
                  <a:cubicBezTo>
                    <a:pt x="-134" y="52389"/>
                    <a:pt x="15033" y="67555"/>
                    <a:pt x="33741" y="67555"/>
                  </a:cubicBezTo>
                  <a:lnTo>
                    <a:pt x="2506997" y="67555"/>
                  </a:lnTo>
                  <a:cubicBezTo>
                    <a:pt x="2525705" y="67511"/>
                    <a:pt x="2540835" y="52309"/>
                    <a:pt x="2540791" y="33600"/>
                  </a:cubicBezTo>
                  <a:cubicBezTo>
                    <a:pt x="2540747" y="14954"/>
                    <a:pt x="2525642" y="-150"/>
                    <a:pt x="2506997" y="-1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125321-517C-4C42-9CA1-FA35CEE2D705}"/>
                </a:ext>
              </a:extLst>
            </p:cNvPr>
            <p:cNvSpPr/>
            <p:nvPr/>
          </p:nvSpPr>
          <p:spPr>
            <a:xfrm>
              <a:off x="8384326" y="4331340"/>
              <a:ext cx="1631352" cy="67749"/>
            </a:xfrm>
            <a:custGeom>
              <a:avLst/>
              <a:gdLst>
                <a:gd name="connsiteX0" fmla="*/ 33813 w 1631352"/>
                <a:gd name="connsiteY0" fmla="*/ -194 h 67749"/>
                <a:gd name="connsiteX1" fmla="*/ -134 w 1631352"/>
                <a:gd name="connsiteY1" fmla="*/ 33609 h 67749"/>
                <a:gd name="connsiteX2" fmla="*/ 33670 w 1631352"/>
                <a:gd name="connsiteY2" fmla="*/ 67556 h 67749"/>
                <a:gd name="connsiteX3" fmla="*/ 1597288 w 1631352"/>
                <a:gd name="connsiteY3" fmla="*/ 67556 h 67749"/>
                <a:gd name="connsiteX4" fmla="*/ 1631219 w 1631352"/>
                <a:gd name="connsiteY4" fmla="*/ 33738 h 67749"/>
                <a:gd name="connsiteX5" fmla="*/ 1597401 w 1631352"/>
                <a:gd name="connsiteY5" fmla="*/ -194 h 67749"/>
                <a:gd name="connsiteX6" fmla="*/ 1597288 w 1631352"/>
                <a:gd name="connsiteY6" fmla="*/ -194 h 6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1352" h="67749">
                  <a:moveTo>
                    <a:pt x="33813" y="-194"/>
                  </a:moveTo>
                  <a:cubicBezTo>
                    <a:pt x="15104" y="-234"/>
                    <a:pt x="-94" y="14901"/>
                    <a:pt x="-134" y="33609"/>
                  </a:cubicBezTo>
                  <a:cubicBezTo>
                    <a:pt x="-173" y="52318"/>
                    <a:pt x="14961" y="67516"/>
                    <a:pt x="33670" y="67556"/>
                  </a:cubicBezTo>
                  <a:lnTo>
                    <a:pt x="1597288" y="67556"/>
                  </a:lnTo>
                  <a:cubicBezTo>
                    <a:pt x="1615996" y="67587"/>
                    <a:pt x="1631188" y="52446"/>
                    <a:pt x="1631219" y="33738"/>
                  </a:cubicBezTo>
                  <a:cubicBezTo>
                    <a:pt x="1631251" y="15029"/>
                    <a:pt x="1616110" y="-163"/>
                    <a:pt x="1597401" y="-194"/>
                  </a:cubicBezTo>
                  <a:cubicBezTo>
                    <a:pt x="1597364" y="-194"/>
                    <a:pt x="1597326" y="-194"/>
                    <a:pt x="1597288" y="-1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BF9B22B-957B-48A7-AB46-7A965DD683C5}"/>
                </a:ext>
              </a:extLst>
            </p:cNvPr>
            <p:cNvSpPr/>
            <p:nvPr/>
          </p:nvSpPr>
          <p:spPr>
            <a:xfrm>
              <a:off x="7463810" y="3863541"/>
              <a:ext cx="3743325" cy="800100"/>
            </a:xfrm>
            <a:custGeom>
              <a:avLst/>
              <a:gdLst>
                <a:gd name="connsiteX0" fmla="*/ 3743191 w 3743325"/>
                <a:gd name="connsiteY0" fmla="*/ 799906 h 800100"/>
                <a:gd name="connsiteX1" fmla="*/ -134 w 3743325"/>
                <a:gd name="connsiteY1" fmla="*/ 799906 h 800100"/>
                <a:gd name="connsiteX2" fmla="*/ -134 w 3743325"/>
                <a:gd name="connsiteY2" fmla="*/ -194 h 800100"/>
                <a:gd name="connsiteX3" fmla="*/ 3743191 w 3743325"/>
                <a:gd name="connsiteY3" fmla="*/ -194 h 800100"/>
                <a:gd name="connsiteX4" fmla="*/ 57016 w 3743325"/>
                <a:gd name="connsiteY4" fmla="*/ 742756 h 800100"/>
                <a:gd name="connsiteX5" fmla="*/ 3686041 w 3743325"/>
                <a:gd name="connsiteY5" fmla="*/ 742756 h 800100"/>
                <a:gd name="connsiteX6" fmla="*/ 3686041 w 3743325"/>
                <a:gd name="connsiteY6" fmla="*/ 56956 h 800100"/>
                <a:gd name="connsiteX7" fmla="*/ 57016 w 3743325"/>
                <a:gd name="connsiteY7" fmla="*/ 56956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3325" h="800100">
                  <a:moveTo>
                    <a:pt x="3743191" y="799906"/>
                  </a:moveTo>
                  <a:lnTo>
                    <a:pt x="-134" y="799906"/>
                  </a:lnTo>
                  <a:lnTo>
                    <a:pt x="-134" y="-194"/>
                  </a:lnTo>
                  <a:lnTo>
                    <a:pt x="3743191" y="-194"/>
                  </a:lnTo>
                  <a:close/>
                  <a:moveTo>
                    <a:pt x="57016" y="742756"/>
                  </a:moveTo>
                  <a:lnTo>
                    <a:pt x="3686041" y="742756"/>
                  </a:lnTo>
                  <a:lnTo>
                    <a:pt x="3686041" y="56956"/>
                  </a:lnTo>
                  <a:lnTo>
                    <a:pt x="57016" y="56956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5FB982-7DF7-49A1-85CB-219FA42C8787}"/>
                </a:ext>
              </a:extLst>
            </p:cNvPr>
            <p:cNvSpPr/>
            <p:nvPr/>
          </p:nvSpPr>
          <p:spPr>
            <a:xfrm>
              <a:off x="4981164" y="4450563"/>
              <a:ext cx="191434" cy="440276"/>
            </a:xfrm>
            <a:custGeom>
              <a:avLst/>
              <a:gdLst>
                <a:gd name="connsiteX0" fmla="*/ 19908 w 191434"/>
                <a:gd name="connsiteY0" fmla="*/ 402710 h 440276"/>
                <a:gd name="connsiteX1" fmla="*/ 36547 w 191434"/>
                <a:gd name="connsiteY1" fmla="*/ 269318 h 440276"/>
                <a:gd name="connsiteX2" fmla="*/ 50630 w 191434"/>
                <a:gd name="connsiteY2" fmla="*/ 260232 h 440276"/>
                <a:gd name="connsiteX3" fmla="*/ 30781 w 191434"/>
                <a:gd name="connsiteY3" fmla="*/ 43928 h 440276"/>
                <a:gd name="connsiteX4" fmla="*/ 159286 w 191434"/>
                <a:gd name="connsiteY4" fmla="*/ -194 h 440276"/>
                <a:gd name="connsiteX5" fmla="*/ 183027 w 191434"/>
                <a:gd name="connsiteY5" fmla="*/ 305662 h 440276"/>
                <a:gd name="connsiteX6" fmla="*/ 134553 w 191434"/>
                <a:gd name="connsiteY6" fmla="*/ 431825 h 440276"/>
                <a:gd name="connsiteX7" fmla="*/ 19908 w 191434"/>
                <a:gd name="connsiteY7" fmla="*/ 402710 h 44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434" h="440276">
                  <a:moveTo>
                    <a:pt x="19908" y="402710"/>
                  </a:moveTo>
                  <a:cubicBezTo>
                    <a:pt x="-12332" y="361280"/>
                    <a:pt x="-4882" y="301559"/>
                    <a:pt x="36547" y="269318"/>
                  </a:cubicBezTo>
                  <a:cubicBezTo>
                    <a:pt x="40965" y="265881"/>
                    <a:pt x="45677" y="262840"/>
                    <a:pt x="50630" y="260232"/>
                  </a:cubicBezTo>
                  <a:lnTo>
                    <a:pt x="30781" y="43928"/>
                  </a:lnTo>
                  <a:lnTo>
                    <a:pt x="159286" y="-194"/>
                  </a:lnTo>
                  <a:lnTo>
                    <a:pt x="183027" y="305662"/>
                  </a:lnTo>
                  <a:cubicBezTo>
                    <a:pt x="204480" y="353887"/>
                    <a:pt x="182777" y="410371"/>
                    <a:pt x="134553" y="431825"/>
                  </a:cubicBezTo>
                  <a:cubicBezTo>
                    <a:pt x="94201" y="449775"/>
                    <a:pt x="46805" y="437739"/>
                    <a:pt x="19908" y="402710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16993B-7F2A-46DC-BCE8-C1B98976D704}"/>
                </a:ext>
              </a:extLst>
            </p:cNvPr>
            <p:cNvSpPr/>
            <p:nvPr/>
          </p:nvSpPr>
          <p:spPr>
            <a:xfrm>
              <a:off x="4978986" y="3478161"/>
              <a:ext cx="346003" cy="1157405"/>
            </a:xfrm>
            <a:custGeom>
              <a:avLst/>
              <a:gdLst>
                <a:gd name="connsiteX0" fmla="*/ 160042 w 346003"/>
                <a:gd name="connsiteY0" fmla="*/ 133652 h 1157405"/>
                <a:gd name="connsiteX1" fmla="*/ 326588 w 346003"/>
                <a:gd name="connsiteY1" fmla="*/ 13684 h 1157405"/>
                <a:gd name="connsiteX2" fmla="*/ 219157 w 346003"/>
                <a:gd name="connsiteY2" fmla="*/ 625994 h 1157405"/>
                <a:gd name="connsiteX3" fmla="*/ 190899 w 346003"/>
                <a:gd name="connsiteY3" fmla="*/ 1157211 h 1157405"/>
                <a:gd name="connsiteX4" fmla="*/ 41972 w 346003"/>
                <a:gd name="connsiteY4" fmla="*/ 1142326 h 1157405"/>
                <a:gd name="connsiteX5" fmla="*/ -134 w 346003"/>
                <a:gd name="connsiteY5" fmla="*/ 624775 h 115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003" h="1157405">
                  <a:moveTo>
                    <a:pt x="160042" y="133652"/>
                  </a:moveTo>
                  <a:cubicBezTo>
                    <a:pt x="160042" y="133652"/>
                    <a:pt x="248228" y="-51417"/>
                    <a:pt x="326588" y="13684"/>
                  </a:cubicBezTo>
                  <a:cubicBezTo>
                    <a:pt x="404948" y="78784"/>
                    <a:pt x="219157" y="625994"/>
                    <a:pt x="219157" y="625994"/>
                  </a:cubicBezTo>
                  <a:lnTo>
                    <a:pt x="190899" y="1157211"/>
                  </a:lnTo>
                  <a:lnTo>
                    <a:pt x="41972" y="1142326"/>
                  </a:lnTo>
                  <a:lnTo>
                    <a:pt x="-134" y="62477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6F8D76-003D-4DFF-AD5F-9A48136E66EB}"/>
                </a:ext>
              </a:extLst>
            </p:cNvPr>
            <p:cNvSpPr/>
            <p:nvPr/>
          </p:nvSpPr>
          <p:spPr>
            <a:xfrm>
              <a:off x="3956294" y="5923607"/>
              <a:ext cx="508320" cy="515892"/>
            </a:xfrm>
            <a:custGeom>
              <a:avLst/>
              <a:gdLst>
                <a:gd name="connsiteX0" fmla="*/ 0 w 508320"/>
                <a:gd name="connsiteY0" fmla="*/ 426406 h 515892"/>
                <a:gd name="connsiteX1" fmla="*/ 110547 w 508320"/>
                <a:gd name="connsiteY1" fmla="*/ 515893 h 515892"/>
                <a:gd name="connsiteX2" fmla="*/ 508321 w 508320"/>
                <a:gd name="connsiteY2" fmla="*/ 132074 h 515892"/>
                <a:gd name="connsiteX3" fmla="*/ 345167 w 508320"/>
                <a:gd name="connsiteY3" fmla="*/ 0 h 515892"/>
                <a:gd name="connsiteX4" fmla="*/ 0 w 508320"/>
                <a:gd name="connsiteY4" fmla="*/ 426406 h 51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20" h="515892">
                  <a:moveTo>
                    <a:pt x="0" y="426406"/>
                  </a:moveTo>
                  <a:lnTo>
                    <a:pt x="110547" y="515893"/>
                  </a:lnTo>
                  <a:lnTo>
                    <a:pt x="508321" y="132074"/>
                  </a:lnTo>
                  <a:lnTo>
                    <a:pt x="345167" y="0"/>
                  </a:lnTo>
                  <a:lnTo>
                    <a:pt x="0" y="426406"/>
                  </a:ln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2B6FAC-9C89-4D38-8601-593227CEE43C}"/>
                </a:ext>
              </a:extLst>
            </p:cNvPr>
            <p:cNvSpPr/>
            <p:nvPr/>
          </p:nvSpPr>
          <p:spPr>
            <a:xfrm>
              <a:off x="3841348" y="6291093"/>
              <a:ext cx="399874" cy="431805"/>
            </a:xfrm>
            <a:custGeom>
              <a:avLst/>
              <a:gdLst>
                <a:gd name="connsiteX0" fmla="*/ 115828 w 399874"/>
                <a:gd name="connsiteY0" fmla="*/ -194 h 431805"/>
                <a:gd name="connsiteX1" fmla="*/ 333542 w 399874"/>
                <a:gd name="connsiteY1" fmla="*/ 176042 h 431805"/>
                <a:gd name="connsiteX2" fmla="*/ 333551 w 399874"/>
                <a:gd name="connsiteY2" fmla="*/ 176049 h 431805"/>
                <a:gd name="connsiteX3" fmla="*/ 359976 w 399874"/>
                <a:gd name="connsiteY3" fmla="*/ 427103 h 431805"/>
                <a:gd name="connsiteX4" fmla="*/ 356326 w 399874"/>
                <a:gd name="connsiteY4" fmla="*/ 431611 h 431805"/>
                <a:gd name="connsiteX5" fmla="*/ -134 w 399874"/>
                <a:gd name="connsiteY5" fmla="*/ 143062 h 4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874" h="431805">
                  <a:moveTo>
                    <a:pt x="115828" y="-194"/>
                  </a:moveTo>
                  <a:lnTo>
                    <a:pt x="333542" y="176042"/>
                  </a:lnTo>
                  <a:lnTo>
                    <a:pt x="333551" y="176049"/>
                  </a:lnTo>
                  <a:cubicBezTo>
                    <a:pt x="410169" y="238081"/>
                    <a:pt x="422000" y="350477"/>
                    <a:pt x="359976" y="427103"/>
                  </a:cubicBezTo>
                  <a:lnTo>
                    <a:pt x="356326" y="431611"/>
                  </a:lnTo>
                  <a:lnTo>
                    <a:pt x="-134" y="143062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1DCF71E-C048-44DA-9CE3-5A22D89169BF}"/>
                </a:ext>
              </a:extLst>
            </p:cNvPr>
            <p:cNvSpPr/>
            <p:nvPr/>
          </p:nvSpPr>
          <p:spPr>
            <a:xfrm>
              <a:off x="5492657" y="6049814"/>
              <a:ext cx="209921" cy="548611"/>
            </a:xfrm>
            <a:custGeom>
              <a:avLst/>
              <a:gdLst>
                <a:gd name="connsiteX0" fmla="*/ 28 w 209921"/>
                <a:gd name="connsiteY0" fmla="*/ 548612 h 548611"/>
                <a:gd name="connsiteX1" fmla="*/ 142256 w 209921"/>
                <a:gd name="connsiteY1" fmla="*/ 548612 h 548611"/>
                <a:gd name="connsiteX2" fmla="*/ 209921 w 209921"/>
                <a:gd name="connsiteY2" fmla="*/ 0 h 548611"/>
                <a:gd name="connsiteX3" fmla="*/ 0 w 209921"/>
                <a:gd name="connsiteY3" fmla="*/ 10 h 548611"/>
                <a:gd name="connsiteX4" fmla="*/ 28 w 209921"/>
                <a:gd name="connsiteY4" fmla="*/ 548612 h 5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921" h="548611">
                  <a:moveTo>
                    <a:pt x="28" y="548612"/>
                  </a:moveTo>
                  <a:lnTo>
                    <a:pt x="142256" y="548612"/>
                  </a:lnTo>
                  <a:lnTo>
                    <a:pt x="209921" y="0"/>
                  </a:lnTo>
                  <a:lnTo>
                    <a:pt x="0" y="10"/>
                  </a:lnTo>
                  <a:lnTo>
                    <a:pt x="28" y="548612"/>
                  </a:ln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6B5E99-8008-470C-A788-43E05CC7CC40}"/>
                </a:ext>
              </a:extLst>
            </p:cNvPr>
            <p:cNvSpPr/>
            <p:nvPr/>
          </p:nvSpPr>
          <p:spPr>
            <a:xfrm>
              <a:off x="5456403" y="6551980"/>
              <a:ext cx="458619" cy="184319"/>
            </a:xfrm>
            <a:custGeom>
              <a:avLst/>
              <a:gdLst>
                <a:gd name="connsiteX0" fmla="*/ -134 w 458619"/>
                <a:gd name="connsiteY0" fmla="*/ -183 h 184319"/>
                <a:gd name="connsiteX1" fmla="*/ 279970 w 458619"/>
                <a:gd name="connsiteY1" fmla="*/ -194 h 184319"/>
                <a:gd name="connsiteX2" fmla="*/ 279982 w 458619"/>
                <a:gd name="connsiteY2" fmla="*/ -194 h 184319"/>
                <a:gd name="connsiteX3" fmla="*/ 458486 w 458619"/>
                <a:gd name="connsiteY3" fmla="*/ 178307 h 184319"/>
                <a:gd name="connsiteX4" fmla="*/ 458486 w 458619"/>
                <a:gd name="connsiteY4" fmla="*/ 184108 h 184319"/>
                <a:gd name="connsiteX5" fmla="*/ -125 w 458619"/>
                <a:gd name="connsiteY5" fmla="*/ 184125 h 18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619" h="184319">
                  <a:moveTo>
                    <a:pt x="-134" y="-183"/>
                  </a:moveTo>
                  <a:lnTo>
                    <a:pt x="279970" y="-194"/>
                  </a:lnTo>
                  <a:lnTo>
                    <a:pt x="279982" y="-194"/>
                  </a:lnTo>
                  <a:cubicBezTo>
                    <a:pt x="378564" y="-189"/>
                    <a:pt x="458479" y="79725"/>
                    <a:pt x="458486" y="178307"/>
                  </a:cubicBezTo>
                  <a:lnTo>
                    <a:pt x="458486" y="184108"/>
                  </a:lnTo>
                  <a:lnTo>
                    <a:pt x="-125" y="184125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C619FE2-457A-4A39-B17E-9983BF5B4294}"/>
                </a:ext>
              </a:extLst>
            </p:cNvPr>
            <p:cNvSpPr/>
            <p:nvPr/>
          </p:nvSpPr>
          <p:spPr>
            <a:xfrm>
              <a:off x="4106463" y="4026513"/>
              <a:ext cx="1852871" cy="2383838"/>
            </a:xfrm>
            <a:custGeom>
              <a:avLst/>
              <a:gdLst>
                <a:gd name="connsiteX0" fmla="*/ 1635661 w 1852871"/>
                <a:gd name="connsiteY0" fmla="*/ -194 h 2383838"/>
                <a:gd name="connsiteX1" fmla="*/ 1844486 w 1852871"/>
                <a:gd name="connsiteY1" fmla="*/ 649483 h 2383838"/>
                <a:gd name="connsiteX2" fmla="*/ 1740074 w 1852871"/>
                <a:gd name="connsiteY2" fmla="*/ 1217951 h 2383838"/>
                <a:gd name="connsiteX3" fmla="*/ 1647263 w 1852871"/>
                <a:gd name="connsiteY3" fmla="*/ 1948838 h 2383838"/>
                <a:gd name="connsiteX4" fmla="*/ 1635661 w 1852871"/>
                <a:gd name="connsiteY4" fmla="*/ 2199181 h 2383838"/>
                <a:gd name="connsiteX5" fmla="*/ 1577654 w 1852871"/>
                <a:gd name="connsiteY5" fmla="*/ 2366488 h 2383838"/>
                <a:gd name="connsiteX6" fmla="*/ 1381182 w 1852871"/>
                <a:gd name="connsiteY6" fmla="*/ 2350456 h 2383838"/>
                <a:gd name="connsiteX7" fmla="*/ 1345626 w 1852871"/>
                <a:gd name="connsiteY7" fmla="*/ 2180866 h 2383838"/>
                <a:gd name="connsiteX8" fmla="*/ 1370062 w 1852871"/>
                <a:gd name="connsiteY8" fmla="*/ 746518 h 2383838"/>
                <a:gd name="connsiteX9" fmla="*/ 440719 w 1852871"/>
                <a:gd name="connsiteY9" fmla="*/ 1960439 h 2383838"/>
                <a:gd name="connsiteX10" fmla="*/ 304562 w 1852871"/>
                <a:gd name="connsiteY10" fmla="*/ 2109680 h 2383838"/>
                <a:gd name="connsiteX11" fmla="*/ 162286 w 1852871"/>
                <a:gd name="connsiteY11" fmla="*/ 2215670 h 2383838"/>
                <a:gd name="connsiteX12" fmla="*/ -134 w 1852871"/>
                <a:gd name="connsiteY12" fmla="*/ 2122859 h 2383838"/>
                <a:gd name="connsiteX13" fmla="*/ 81076 w 1852871"/>
                <a:gd name="connsiteY13" fmla="*/ 2018446 h 2383838"/>
                <a:gd name="connsiteX14" fmla="*/ 139083 w 1852871"/>
                <a:gd name="connsiteY14" fmla="*/ 1879229 h 2383838"/>
                <a:gd name="connsiteX15" fmla="*/ 742355 w 1852871"/>
                <a:gd name="connsiteY15" fmla="*/ 1090336 h 2383838"/>
                <a:gd name="connsiteX16" fmla="*/ 893173 w 1852871"/>
                <a:gd name="connsiteY16" fmla="*/ 684287 h 2383838"/>
                <a:gd name="connsiteX17" fmla="*/ 1194809 w 1852871"/>
                <a:gd name="connsiteY17" fmla="*/ 243435 h 2383838"/>
                <a:gd name="connsiteX18" fmla="*/ 1194809 w 1852871"/>
                <a:gd name="connsiteY18" fmla="*/ 107644 h 238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52871" h="2383838">
                  <a:moveTo>
                    <a:pt x="1635661" y="-194"/>
                  </a:moveTo>
                  <a:cubicBezTo>
                    <a:pt x="1635661" y="-194"/>
                    <a:pt x="1902493" y="324645"/>
                    <a:pt x="1844486" y="649483"/>
                  </a:cubicBezTo>
                  <a:cubicBezTo>
                    <a:pt x="1786479" y="974322"/>
                    <a:pt x="1740074" y="1217951"/>
                    <a:pt x="1740074" y="1217951"/>
                  </a:cubicBezTo>
                  <a:lnTo>
                    <a:pt x="1647263" y="1948838"/>
                  </a:lnTo>
                  <a:cubicBezTo>
                    <a:pt x="1647263" y="1948838"/>
                    <a:pt x="1682067" y="2147888"/>
                    <a:pt x="1635661" y="2199181"/>
                  </a:cubicBezTo>
                  <a:cubicBezTo>
                    <a:pt x="1635661" y="2199181"/>
                    <a:pt x="1705270" y="2320082"/>
                    <a:pt x="1577654" y="2366488"/>
                  </a:cubicBezTo>
                  <a:cubicBezTo>
                    <a:pt x="1450038" y="2412894"/>
                    <a:pt x="1381182" y="2350456"/>
                    <a:pt x="1381182" y="2350456"/>
                  </a:cubicBezTo>
                  <a:cubicBezTo>
                    <a:pt x="1381182" y="2350456"/>
                    <a:pt x="1287619" y="2215670"/>
                    <a:pt x="1345626" y="2180866"/>
                  </a:cubicBezTo>
                  <a:lnTo>
                    <a:pt x="1370062" y="746518"/>
                  </a:lnTo>
                  <a:lnTo>
                    <a:pt x="440719" y="1960439"/>
                  </a:lnTo>
                  <a:cubicBezTo>
                    <a:pt x="440719" y="1960439"/>
                    <a:pt x="423636" y="2108103"/>
                    <a:pt x="304562" y="2109680"/>
                  </a:cubicBezTo>
                  <a:lnTo>
                    <a:pt x="162286" y="2215670"/>
                  </a:lnTo>
                  <a:lnTo>
                    <a:pt x="-134" y="2122859"/>
                  </a:lnTo>
                  <a:lnTo>
                    <a:pt x="81076" y="2018446"/>
                  </a:lnTo>
                  <a:cubicBezTo>
                    <a:pt x="81076" y="2018446"/>
                    <a:pt x="34670" y="1902432"/>
                    <a:pt x="139083" y="1879229"/>
                  </a:cubicBezTo>
                  <a:lnTo>
                    <a:pt x="742355" y="1090336"/>
                  </a:lnTo>
                  <a:lnTo>
                    <a:pt x="893173" y="684287"/>
                  </a:lnTo>
                  <a:cubicBezTo>
                    <a:pt x="893173" y="684287"/>
                    <a:pt x="974383" y="371050"/>
                    <a:pt x="1194809" y="243435"/>
                  </a:cubicBezTo>
                  <a:lnTo>
                    <a:pt x="1194809" y="10764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28090E9-DACC-4F27-AFD1-52F1122A7E1D}"/>
                </a:ext>
              </a:extLst>
            </p:cNvPr>
            <p:cNvSpPr/>
            <p:nvPr/>
          </p:nvSpPr>
          <p:spPr>
            <a:xfrm>
              <a:off x="5146290" y="3385402"/>
              <a:ext cx="682978" cy="811432"/>
            </a:xfrm>
            <a:custGeom>
              <a:avLst/>
              <a:gdLst>
                <a:gd name="connsiteX0" fmla="*/ 137579 w 682978"/>
                <a:gd name="connsiteY0" fmla="*/ 78250 h 811432"/>
                <a:gd name="connsiteX1" fmla="*/ 137579 w 682978"/>
                <a:gd name="connsiteY1" fmla="*/ 78250 h 811432"/>
                <a:gd name="connsiteX2" fmla="*/ 429578 w 682978"/>
                <a:gd name="connsiteY2" fmla="*/ 37021 h 811432"/>
                <a:gd name="connsiteX3" fmla="*/ 439215 w 682978"/>
                <a:gd name="connsiteY3" fmla="*/ 43446 h 811432"/>
                <a:gd name="connsiteX4" fmla="*/ 439215 w 682978"/>
                <a:gd name="connsiteY4" fmla="*/ 43446 h 811432"/>
                <a:gd name="connsiteX5" fmla="*/ 639397 w 682978"/>
                <a:gd name="connsiteY5" fmla="*/ 455599 h 811432"/>
                <a:gd name="connsiteX6" fmla="*/ 682844 w 682978"/>
                <a:gd name="connsiteY6" fmla="*/ 693124 h 811432"/>
                <a:gd name="connsiteX7" fmla="*/ 137579 w 682978"/>
                <a:gd name="connsiteY7" fmla="*/ 811238 h 811432"/>
                <a:gd name="connsiteX8" fmla="*/ 9751 w 682978"/>
                <a:gd name="connsiteY8" fmla="*/ 370383 h 811432"/>
                <a:gd name="connsiteX9" fmla="*/ 137579 w 682978"/>
                <a:gd name="connsiteY9" fmla="*/ 78251 h 81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2978" h="811432">
                  <a:moveTo>
                    <a:pt x="137579" y="78250"/>
                  </a:moveTo>
                  <a:lnTo>
                    <a:pt x="137579" y="78250"/>
                  </a:lnTo>
                  <a:cubicBezTo>
                    <a:pt x="210298" y="-7690"/>
                    <a:pt x="335908" y="-25425"/>
                    <a:pt x="429578" y="37021"/>
                  </a:cubicBezTo>
                  <a:lnTo>
                    <a:pt x="439215" y="43446"/>
                  </a:lnTo>
                  <a:lnTo>
                    <a:pt x="439215" y="43446"/>
                  </a:lnTo>
                  <a:cubicBezTo>
                    <a:pt x="542192" y="160063"/>
                    <a:pt x="611403" y="302563"/>
                    <a:pt x="639397" y="455599"/>
                  </a:cubicBezTo>
                  <a:lnTo>
                    <a:pt x="682844" y="693124"/>
                  </a:lnTo>
                  <a:lnTo>
                    <a:pt x="137579" y="811238"/>
                  </a:lnTo>
                  <a:lnTo>
                    <a:pt x="9751" y="370383"/>
                  </a:lnTo>
                  <a:cubicBezTo>
                    <a:pt x="-23729" y="254917"/>
                    <a:pt x="30049" y="132016"/>
                    <a:pt x="137579" y="7825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27FF333-2470-4101-B83D-E07AC7E03394}"/>
                </a:ext>
              </a:extLst>
            </p:cNvPr>
            <p:cNvSpPr/>
            <p:nvPr/>
          </p:nvSpPr>
          <p:spPr>
            <a:xfrm>
              <a:off x="5960489" y="4432507"/>
              <a:ext cx="363395" cy="477106"/>
            </a:xfrm>
            <a:custGeom>
              <a:avLst/>
              <a:gdLst>
                <a:gd name="connsiteX0" fmla="*/ 219217 w 363395"/>
                <a:gd name="connsiteY0" fmla="*/ 471266 h 477106"/>
                <a:gd name="connsiteX1" fmla="*/ 149616 w 363395"/>
                <a:gd name="connsiteY1" fmla="*/ 334064 h 477106"/>
                <a:gd name="connsiteX2" fmla="*/ 157159 w 363395"/>
                <a:gd name="connsiteY2" fmla="*/ 316429 h 477106"/>
                <a:gd name="connsiteX3" fmla="*/ -134 w 363395"/>
                <a:gd name="connsiteY3" fmla="*/ 123924 h 477106"/>
                <a:gd name="connsiteX4" fmla="*/ 93538 w 363395"/>
                <a:gd name="connsiteY4" fmla="*/ -194 h 477106"/>
                <a:gd name="connsiteX5" fmla="*/ 311848 w 363395"/>
                <a:gd name="connsiteY5" fmla="*/ 274779 h 477106"/>
                <a:gd name="connsiteX6" fmla="*/ 346618 w 363395"/>
                <a:gd name="connsiteY6" fmla="*/ 425501 h 477106"/>
                <a:gd name="connsiteX7" fmla="*/ 219217 w 363395"/>
                <a:gd name="connsiteY7" fmla="*/ 471266 h 47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395" h="477106">
                  <a:moveTo>
                    <a:pt x="219217" y="471266"/>
                  </a:moveTo>
                  <a:cubicBezTo>
                    <a:pt x="162110" y="452599"/>
                    <a:pt x="130948" y="391171"/>
                    <a:pt x="149616" y="334064"/>
                  </a:cubicBezTo>
                  <a:cubicBezTo>
                    <a:pt x="151606" y="327975"/>
                    <a:pt x="154130" y="322074"/>
                    <a:pt x="157159" y="316429"/>
                  </a:cubicBezTo>
                  <a:lnTo>
                    <a:pt x="-134" y="123924"/>
                  </a:lnTo>
                  <a:lnTo>
                    <a:pt x="93538" y="-194"/>
                  </a:lnTo>
                  <a:lnTo>
                    <a:pt x="311848" y="274779"/>
                  </a:lnTo>
                  <a:cubicBezTo>
                    <a:pt x="363070" y="306799"/>
                    <a:pt x="378637" y="374279"/>
                    <a:pt x="346618" y="425501"/>
                  </a:cubicBezTo>
                  <a:cubicBezTo>
                    <a:pt x="319826" y="468361"/>
                    <a:pt x="267157" y="487280"/>
                    <a:pt x="219217" y="471266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167F1D-DDE5-41E1-821F-81F8FEDD0A68}"/>
                </a:ext>
              </a:extLst>
            </p:cNvPr>
            <p:cNvSpPr/>
            <p:nvPr/>
          </p:nvSpPr>
          <p:spPr>
            <a:xfrm>
              <a:off x="5511137" y="3417020"/>
              <a:ext cx="689375" cy="1253370"/>
            </a:xfrm>
            <a:custGeom>
              <a:avLst/>
              <a:gdLst>
                <a:gd name="connsiteX0" fmla="*/ 4761 w 689375"/>
                <a:gd name="connsiteY0" fmla="*/ 220653 h 1253370"/>
                <a:gd name="connsiteX1" fmla="*/ 85971 w 689375"/>
                <a:gd name="connsiteY1" fmla="*/ 227 h 1253370"/>
                <a:gd name="connsiteX2" fmla="*/ 376005 w 689375"/>
                <a:gd name="connsiteY2" fmla="*/ 649904 h 1253370"/>
                <a:gd name="connsiteX3" fmla="*/ 689242 w 689375"/>
                <a:gd name="connsiteY3" fmla="*/ 1171966 h 1253370"/>
                <a:gd name="connsiteX4" fmla="*/ 538424 w 689375"/>
                <a:gd name="connsiteY4" fmla="*/ 1253177 h 1253370"/>
                <a:gd name="connsiteX5" fmla="*/ 167180 w 689375"/>
                <a:gd name="connsiteY5" fmla="*/ 789121 h 125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9375" h="1253370">
                  <a:moveTo>
                    <a:pt x="4761" y="220653"/>
                  </a:moveTo>
                  <a:cubicBezTo>
                    <a:pt x="4761" y="220653"/>
                    <a:pt x="-30044" y="-11375"/>
                    <a:pt x="85971" y="227"/>
                  </a:cubicBezTo>
                  <a:cubicBezTo>
                    <a:pt x="201985" y="11828"/>
                    <a:pt x="376005" y="649904"/>
                    <a:pt x="376005" y="649904"/>
                  </a:cubicBezTo>
                  <a:lnTo>
                    <a:pt x="689242" y="1171966"/>
                  </a:lnTo>
                  <a:lnTo>
                    <a:pt x="538424" y="1253177"/>
                  </a:lnTo>
                  <a:lnTo>
                    <a:pt x="167180" y="78912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CA4EA94-46ED-4481-8BA4-77DCD073E71B}"/>
                </a:ext>
              </a:extLst>
            </p:cNvPr>
            <p:cNvSpPr/>
            <p:nvPr/>
          </p:nvSpPr>
          <p:spPr>
            <a:xfrm>
              <a:off x="5133166" y="2698578"/>
              <a:ext cx="638175" cy="600075"/>
            </a:xfrm>
            <a:custGeom>
              <a:avLst/>
              <a:gdLst>
                <a:gd name="connsiteX0" fmla="*/ 595179 w 638175"/>
                <a:gd name="connsiteY0" fmla="*/ 599881 h 600075"/>
                <a:gd name="connsiteX1" fmla="*/ 42729 w 638175"/>
                <a:gd name="connsiteY1" fmla="*/ 599881 h 600075"/>
                <a:gd name="connsiteX2" fmla="*/ -134 w 638175"/>
                <a:gd name="connsiteY2" fmla="*/ 557018 h 600075"/>
                <a:gd name="connsiteX3" fmla="*/ -134 w 638175"/>
                <a:gd name="connsiteY3" fmla="*/ 318893 h 600075"/>
                <a:gd name="connsiteX4" fmla="*/ 318954 w 638175"/>
                <a:gd name="connsiteY4" fmla="*/ -194 h 600075"/>
                <a:gd name="connsiteX5" fmla="*/ 638041 w 638175"/>
                <a:gd name="connsiteY5" fmla="*/ 318893 h 600075"/>
                <a:gd name="connsiteX6" fmla="*/ 638041 w 638175"/>
                <a:gd name="connsiteY6" fmla="*/ 557018 h 600075"/>
                <a:gd name="connsiteX7" fmla="*/ 595179 w 638175"/>
                <a:gd name="connsiteY7" fmla="*/ 599881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600075">
                  <a:moveTo>
                    <a:pt x="595179" y="599881"/>
                  </a:moveTo>
                  <a:lnTo>
                    <a:pt x="42729" y="599881"/>
                  </a:lnTo>
                  <a:cubicBezTo>
                    <a:pt x="19067" y="599854"/>
                    <a:pt x="-107" y="580680"/>
                    <a:pt x="-134" y="557018"/>
                  </a:cubicBezTo>
                  <a:lnTo>
                    <a:pt x="-134" y="318893"/>
                  </a:lnTo>
                  <a:cubicBezTo>
                    <a:pt x="-134" y="142666"/>
                    <a:pt x="142727" y="-194"/>
                    <a:pt x="318954" y="-194"/>
                  </a:cubicBezTo>
                  <a:cubicBezTo>
                    <a:pt x="495181" y="-194"/>
                    <a:pt x="638041" y="142666"/>
                    <a:pt x="638041" y="318893"/>
                  </a:cubicBezTo>
                  <a:lnTo>
                    <a:pt x="638041" y="557018"/>
                  </a:lnTo>
                  <a:cubicBezTo>
                    <a:pt x="638015" y="580680"/>
                    <a:pt x="618840" y="599854"/>
                    <a:pt x="595179" y="599881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EA58E2B-0C11-442C-B08B-343BAA0FCC6D}"/>
                </a:ext>
              </a:extLst>
            </p:cNvPr>
            <p:cNvSpPr/>
            <p:nvPr/>
          </p:nvSpPr>
          <p:spPr>
            <a:xfrm>
              <a:off x="5283879" y="2825222"/>
              <a:ext cx="467887" cy="467887"/>
            </a:xfrm>
            <a:custGeom>
              <a:avLst/>
              <a:gdLst>
                <a:gd name="connsiteX0" fmla="*/ 467888 w 467887"/>
                <a:gd name="connsiteY0" fmla="*/ 233944 h 467887"/>
                <a:gd name="connsiteX1" fmla="*/ 233944 w 467887"/>
                <a:gd name="connsiteY1" fmla="*/ 467888 h 467887"/>
                <a:gd name="connsiteX2" fmla="*/ 0 w 467887"/>
                <a:gd name="connsiteY2" fmla="*/ 233944 h 467887"/>
                <a:gd name="connsiteX3" fmla="*/ 233944 w 467887"/>
                <a:gd name="connsiteY3" fmla="*/ 0 h 467887"/>
                <a:gd name="connsiteX4" fmla="*/ 467888 w 467887"/>
                <a:gd name="connsiteY4" fmla="*/ 233944 h 4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87" h="467887">
                  <a:moveTo>
                    <a:pt x="467888" y="233944"/>
                  </a:moveTo>
                  <a:cubicBezTo>
                    <a:pt x="467888" y="363147"/>
                    <a:pt x="363148" y="467888"/>
                    <a:pt x="233944" y="467888"/>
                  </a:cubicBezTo>
                  <a:cubicBezTo>
                    <a:pt x="104740" y="467888"/>
                    <a:pt x="0" y="363147"/>
                    <a:pt x="0" y="233944"/>
                  </a:cubicBezTo>
                  <a:cubicBezTo>
                    <a:pt x="0" y="104740"/>
                    <a:pt x="104740" y="0"/>
                    <a:pt x="233944" y="0"/>
                  </a:cubicBezTo>
                  <a:cubicBezTo>
                    <a:pt x="363148" y="0"/>
                    <a:pt x="467888" y="104740"/>
                    <a:pt x="467888" y="233944"/>
                  </a:cubicBezTo>
                  <a:close/>
                </a:path>
              </a:pathLst>
            </a:custGeom>
            <a:solidFill>
              <a:srgbClr val="FFB8B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B3D2DDD-ABA2-4DBE-9568-3853F0DF7FED}"/>
                </a:ext>
              </a:extLst>
            </p:cNvPr>
            <p:cNvSpPr/>
            <p:nvPr/>
          </p:nvSpPr>
          <p:spPr>
            <a:xfrm>
              <a:off x="5365349" y="2784303"/>
              <a:ext cx="481481" cy="257175"/>
            </a:xfrm>
            <a:custGeom>
              <a:avLst/>
              <a:gdLst>
                <a:gd name="connsiteX0" fmla="*/ 481348 w 481481"/>
                <a:gd name="connsiteY0" fmla="*/ 256981 h 257175"/>
                <a:gd name="connsiteX1" fmla="*/ 186933 w 481481"/>
                <a:gd name="connsiteY1" fmla="*/ 256981 h 257175"/>
                <a:gd name="connsiteX2" fmla="*/ 183914 w 481481"/>
                <a:gd name="connsiteY2" fmla="*/ 208481 h 257175"/>
                <a:gd name="connsiteX3" fmla="*/ 168819 w 481481"/>
                <a:gd name="connsiteY3" fmla="*/ 256981 h 257175"/>
                <a:gd name="connsiteX4" fmla="*/ 123485 w 481481"/>
                <a:gd name="connsiteY4" fmla="*/ 256981 h 257175"/>
                <a:gd name="connsiteX5" fmla="*/ 117502 w 481481"/>
                <a:gd name="connsiteY5" fmla="*/ 160856 h 257175"/>
                <a:gd name="connsiteX6" fmla="*/ 87584 w 481481"/>
                <a:gd name="connsiteY6" fmla="*/ 256981 h 257175"/>
                <a:gd name="connsiteX7" fmla="*/ -134 w 481481"/>
                <a:gd name="connsiteY7" fmla="*/ 256981 h 257175"/>
                <a:gd name="connsiteX8" fmla="*/ -134 w 481481"/>
                <a:gd name="connsiteY8" fmla="*/ 252218 h 257175"/>
                <a:gd name="connsiteX9" fmla="*/ 219852 w 481481"/>
                <a:gd name="connsiteY9" fmla="*/ -194 h 257175"/>
                <a:gd name="connsiteX10" fmla="*/ 261361 w 481481"/>
                <a:gd name="connsiteY10" fmla="*/ -194 h 257175"/>
                <a:gd name="connsiteX11" fmla="*/ 481348 w 481481"/>
                <a:gd name="connsiteY11" fmla="*/ 2522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481" h="257175">
                  <a:moveTo>
                    <a:pt x="481348" y="256981"/>
                  </a:moveTo>
                  <a:lnTo>
                    <a:pt x="186933" y="256981"/>
                  </a:lnTo>
                  <a:lnTo>
                    <a:pt x="183914" y="208481"/>
                  </a:lnTo>
                  <a:lnTo>
                    <a:pt x="168819" y="256981"/>
                  </a:lnTo>
                  <a:lnTo>
                    <a:pt x="123485" y="256981"/>
                  </a:lnTo>
                  <a:lnTo>
                    <a:pt x="117502" y="160856"/>
                  </a:lnTo>
                  <a:lnTo>
                    <a:pt x="87584" y="256981"/>
                  </a:lnTo>
                  <a:lnTo>
                    <a:pt x="-134" y="256981"/>
                  </a:lnTo>
                  <a:lnTo>
                    <a:pt x="-134" y="252218"/>
                  </a:lnTo>
                  <a:cubicBezTo>
                    <a:pt x="-134" y="113036"/>
                    <a:pt x="98551" y="-194"/>
                    <a:pt x="219852" y="-194"/>
                  </a:cubicBezTo>
                  <a:lnTo>
                    <a:pt x="261361" y="-194"/>
                  </a:lnTo>
                  <a:cubicBezTo>
                    <a:pt x="382662" y="-194"/>
                    <a:pt x="481348" y="113036"/>
                    <a:pt x="481348" y="252218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FA4BD4E-2B16-4063-AFB6-391326A08BD7}"/>
                </a:ext>
              </a:extLst>
            </p:cNvPr>
            <p:cNvSpPr/>
            <p:nvPr/>
          </p:nvSpPr>
          <p:spPr>
            <a:xfrm>
              <a:off x="5203423" y="2782716"/>
              <a:ext cx="421870" cy="560395"/>
            </a:xfrm>
            <a:custGeom>
              <a:avLst/>
              <a:gdLst>
                <a:gd name="connsiteX0" fmla="*/ 361043 w 421870"/>
                <a:gd name="connsiteY0" fmla="*/ 560194 h 560395"/>
                <a:gd name="connsiteX1" fmla="*/ 350297 w 421870"/>
                <a:gd name="connsiteY1" fmla="*/ 559365 h 560395"/>
                <a:gd name="connsiteX2" fmla="*/ -134 w 421870"/>
                <a:gd name="connsiteY2" fmla="*/ 505390 h 560395"/>
                <a:gd name="connsiteX3" fmla="*/ -134 w 421870"/>
                <a:gd name="connsiteY3" fmla="*/ 140393 h 560395"/>
                <a:gd name="connsiteX4" fmla="*/ 140454 w 421870"/>
                <a:gd name="connsiteY4" fmla="*/ -194 h 560395"/>
                <a:gd name="connsiteX5" fmla="*/ 385623 w 421870"/>
                <a:gd name="connsiteY5" fmla="*/ -194 h 560395"/>
                <a:gd name="connsiteX6" fmla="*/ 376072 w 421870"/>
                <a:gd name="connsiteY6" fmla="*/ 9526 h 560395"/>
                <a:gd name="connsiteX7" fmla="*/ 414801 w 421870"/>
                <a:gd name="connsiteY7" fmla="*/ 482889 h 560395"/>
                <a:gd name="connsiteX8" fmla="*/ 410048 w 421870"/>
                <a:gd name="connsiteY8" fmla="*/ 538337 h 560395"/>
                <a:gd name="connsiteX9" fmla="*/ 361043 w 421870"/>
                <a:gd name="connsiteY9" fmla="*/ 560193 h 56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1870" h="560395">
                  <a:moveTo>
                    <a:pt x="361043" y="560194"/>
                  </a:moveTo>
                  <a:cubicBezTo>
                    <a:pt x="357445" y="560191"/>
                    <a:pt x="353853" y="559914"/>
                    <a:pt x="350297" y="559365"/>
                  </a:cubicBezTo>
                  <a:lnTo>
                    <a:pt x="-134" y="505390"/>
                  </a:lnTo>
                  <a:lnTo>
                    <a:pt x="-134" y="140393"/>
                  </a:lnTo>
                  <a:cubicBezTo>
                    <a:pt x="-134" y="62749"/>
                    <a:pt x="62810" y="-194"/>
                    <a:pt x="140454" y="-194"/>
                  </a:cubicBezTo>
                  <a:lnTo>
                    <a:pt x="385623" y="-194"/>
                  </a:lnTo>
                  <a:lnTo>
                    <a:pt x="376072" y="9526"/>
                  </a:lnTo>
                  <a:cubicBezTo>
                    <a:pt x="243195" y="144809"/>
                    <a:pt x="343303" y="364172"/>
                    <a:pt x="414801" y="482889"/>
                  </a:cubicBezTo>
                  <a:cubicBezTo>
                    <a:pt x="425576" y="500408"/>
                    <a:pt x="423647" y="522908"/>
                    <a:pt x="410048" y="538337"/>
                  </a:cubicBezTo>
                  <a:cubicBezTo>
                    <a:pt x="397731" y="552487"/>
                    <a:pt x="379800" y="560484"/>
                    <a:pt x="361043" y="560193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100C55-998F-47F9-88E3-5C51EAA60FE1}"/>
                </a:ext>
              </a:extLst>
            </p:cNvPr>
            <p:cNvSpPr/>
            <p:nvPr/>
          </p:nvSpPr>
          <p:spPr>
            <a:xfrm>
              <a:off x="11458511" y="2011191"/>
              <a:ext cx="503611" cy="503611"/>
            </a:xfrm>
            <a:custGeom>
              <a:avLst/>
              <a:gdLst>
                <a:gd name="connsiteX0" fmla="*/ 503612 w 503611"/>
                <a:gd name="connsiteY0" fmla="*/ 251806 h 503611"/>
                <a:gd name="connsiteX1" fmla="*/ 251806 w 503611"/>
                <a:gd name="connsiteY1" fmla="*/ 503612 h 503611"/>
                <a:gd name="connsiteX2" fmla="*/ 0 w 503611"/>
                <a:gd name="connsiteY2" fmla="*/ 251806 h 503611"/>
                <a:gd name="connsiteX3" fmla="*/ 251806 w 503611"/>
                <a:gd name="connsiteY3" fmla="*/ 0 h 503611"/>
                <a:gd name="connsiteX4" fmla="*/ 503612 w 503611"/>
                <a:gd name="connsiteY4" fmla="*/ 251806 h 50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11" h="503611">
                  <a:moveTo>
                    <a:pt x="503612" y="251806"/>
                  </a:moveTo>
                  <a:cubicBezTo>
                    <a:pt x="503612" y="390875"/>
                    <a:pt x="390875" y="503612"/>
                    <a:pt x="251806" y="503612"/>
                  </a:cubicBezTo>
                  <a:cubicBezTo>
                    <a:pt x="112737" y="503612"/>
                    <a:pt x="0" y="390875"/>
                    <a:pt x="0" y="251806"/>
                  </a:cubicBezTo>
                  <a:cubicBezTo>
                    <a:pt x="0" y="112737"/>
                    <a:pt x="112737" y="0"/>
                    <a:pt x="251806" y="0"/>
                  </a:cubicBezTo>
                  <a:cubicBezTo>
                    <a:pt x="390875" y="0"/>
                    <a:pt x="503612" y="112737"/>
                    <a:pt x="503612" y="25180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7293EAC-0520-4AC0-95A0-24C37000E124}"/>
                </a:ext>
              </a:extLst>
            </p:cNvPr>
            <p:cNvSpPr/>
            <p:nvPr/>
          </p:nvSpPr>
          <p:spPr>
            <a:xfrm>
              <a:off x="11610955" y="2156918"/>
              <a:ext cx="240382" cy="212369"/>
            </a:xfrm>
            <a:custGeom>
              <a:avLst/>
              <a:gdLst>
                <a:gd name="connsiteX0" fmla="*/ 75362 w 240382"/>
                <a:gd name="connsiteY0" fmla="*/ 212369 h 212369"/>
                <a:gd name="connsiteX1" fmla="*/ 0 w 240382"/>
                <a:gd name="connsiteY1" fmla="*/ 115472 h 212369"/>
                <a:gd name="connsiteX2" fmla="*/ 43825 w 240382"/>
                <a:gd name="connsiteY2" fmla="*/ 81382 h 212369"/>
                <a:gd name="connsiteX3" fmla="*/ 79515 w 240382"/>
                <a:gd name="connsiteY3" fmla="*/ 127264 h 212369"/>
                <a:gd name="connsiteX4" fmla="*/ 200063 w 240382"/>
                <a:gd name="connsiteY4" fmla="*/ 0 h 212369"/>
                <a:gd name="connsiteX5" fmla="*/ 240382 w 240382"/>
                <a:gd name="connsiteY5" fmla="*/ 38195 h 212369"/>
                <a:gd name="connsiteX6" fmla="*/ 75362 w 240382"/>
                <a:gd name="connsiteY6" fmla="*/ 212369 h 21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382" h="212369">
                  <a:moveTo>
                    <a:pt x="75362" y="212369"/>
                  </a:moveTo>
                  <a:lnTo>
                    <a:pt x="0" y="115472"/>
                  </a:lnTo>
                  <a:lnTo>
                    <a:pt x="43825" y="81382"/>
                  </a:lnTo>
                  <a:lnTo>
                    <a:pt x="79515" y="127264"/>
                  </a:lnTo>
                  <a:lnTo>
                    <a:pt x="200063" y="0"/>
                  </a:lnTo>
                  <a:lnTo>
                    <a:pt x="240382" y="38195"/>
                  </a:lnTo>
                  <a:lnTo>
                    <a:pt x="75362" y="2123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72E12E-6546-4D5C-84CC-DBB74D33EB9B}"/>
                </a:ext>
              </a:extLst>
            </p:cNvPr>
            <p:cNvSpPr/>
            <p:nvPr/>
          </p:nvSpPr>
          <p:spPr>
            <a:xfrm>
              <a:off x="3088986" y="6728670"/>
              <a:ext cx="3648075" cy="19049"/>
            </a:xfrm>
            <a:custGeom>
              <a:avLst/>
              <a:gdLst>
                <a:gd name="connsiteX0" fmla="*/ 3638416 w 3648075"/>
                <a:gd name="connsiteY0" fmla="*/ 18856 h 19049"/>
                <a:gd name="connsiteX1" fmla="*/ 9391 w 3648075"/>
                <a:gd name="connsiteY1" fmla="*/ 18856 h 19049"/>
                <a:gd name="connsiteX2" fmla="*/ -134 w 3648075"/>
                <a:gd name="connsiteY2" fmla="*/ 9331 h 19049"/>
                <a:gd name="connsiteX3" fmla="*/ 9391 w 3648075"/>
                <a:gd name="connsiteY3" fmla="*/ -194 h 19049"/>
                <a:gd name="connsiteX4" fmla="*/ 3638416 w 3648075"/>
                <a:gd name="connsiteY4" fmla="*/ -194 h 19049"/>
                <a:gd name="connsiteX5" fmla="*/ 3647941 w 3648075"/>
                <a:gd name="connsiteY5" fmla="*/ 9331 h 19049"/>
                <a:gd name="connsiteX6" fmla="*/ 3638416 w 3648075"/>
                <a:gd name="connsiteY6" fmla="*/ 18856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8075" h="19049">
                  <a:moveTo>
                    <a:pt x="3638416" y="18856"/>
                  </a:moveTo>
                  <a:lnTo>
                    <a:pt x="9391" y="18856"/>
                  </a:lnTo>
                  <a:cubicBezTo>
                    <a:pt x="4131" y="18856"/>
                    <a:pt x="-134" y="14592"/>
                    <a:pt x="-134" y="9331"/>
                  </a:cubicBezTo>
                  <a:cubicBezTo>
                    <a:pt x="-134" y="4070"/>
                    <a:pt x="4131" y="-194"/>
                    <a:pt x="9391" y="-194"/>
                  </a:cubicBezTo>
                  <a:lnTo>
                    <a:pt x="3638416" y="-194"/>
                  </a:lnTo>
                  <a:cubicBezTo>
                    <a:pt x="3643677" y="-194"/>
                    <a:pt x="3647941" y="4070"/>
                    <a:pt x="3647941" y="9331"/>
                  </a:cubicBezTo>
                  <a:cubicBezTo>
                    <a:pt x="3647941" y="14592"/>
                    <a:pt x="3643677" y="18856"/>
                    <a:pt x="3638416" y="1885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Title 38">
            <a:extLst>
              <a:ext uri="{FF2B5EF4-FFF2-40B4-BE49-F238E27FC236}">
                <a16:creationId xmlns:a16="http://schemas.microsoft.com/office/drawing/2014/main" id="{33764ABB-54A7-49FF-AB00-EE5B89FD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0DEB23-7A5D-4ACD-8DFF-C69EBDC285B2}"/>
              </a:ext>
            </a:extLst>
          </p:cNvPr>
          <p:cNvGrpSpPr/>
          <p:nvPr/>
        </p:nvGrpSpPr>
        <p:grpSpPr>
          <a:xfrm>
            <a:off x="1266679" y="3603676"/>
            <a:ext cx="1691541" cy="1184327"/>
            <a:chOff x="8682442" y="3936605"/>
            <a:chExt cx="1691541" cy="1184327"/>
          </a:xfrm>
        </p:grpSpPr>
        <p:sp>
          <p:nvSpPr>
            <p:cNvPr id="41" name="Rectangle: Folded Corner 40">
              <a:extLst>
                <a:ext uri="{FF2B5EF4-FFF2-40B4-BE49-F238E27FC236}">
                  <a16:creationId xmlns:a16="http://schemas.microsoft.com/office/drawing/2014/main" id="{A1990A24-61EE-4095-B536-6C83A8F4F9CC}"/>
                </a:ext>
              </a:extLst>
            </p:cNvPr>
            <p:cNvSpPr/>
            <p:nvPr/>
          </p:nvSpPr>
          <p:spPr>
            <a:xfrm rot="21007327">
              <a:off x="8723283" y="4021238"/>
              <a:ext cx="1650700" cy="109969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2C18FC8-D1CA-4C24-B450-3D99C5688C06}"/>
                </a:ext>
              </a:extLst>
            </p:cNvPr>
            <p:cNvSpPr txBox="1"/>
            <p:nvPr/>
          </p:nvSpPr>
          <p:spPr>
            <a:xfrm rot="21047344">
              <a:off x="8682442" y="4288454"/>
              <a:ext cx="1625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Have a great day ahead!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47511F-F544-4F81-90C9-5A41440DC5AD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459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3D077-0D68-4A64-9323-D53AA581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Icons</a:t>
            </a:r>
            <a:r>
              <a:rPr lang="fr-FR" dirty="0"/>
              <a:t> and Illustrations Resource Page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6B7B4-3E7D-4975-AB43-560C6CC221CA}"/>
              </a:ext>
            </a:extLst>
          </p:cNvPr>
          <p:cNvSpPr txBox="1"/>
          <p:nvPr/>
        </p:nvSpPr>
        <p:spPr>
          <a:xfrm>
            <a:off x="838200" y="1501017"/>
            <a:ext cx="10023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 these free recolorable icons and illustrations in your PowerPoint design.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A431F-B116-449B-9CAB-7740916B1F1F}"/>
              </a:ext>
            </a:extLst>
          </p:cNvPr>
          <p:cNvSpPr/>
          <p:nvPr/>
        </p:nvSpPr>
        <p:spPr>
          <a:xfrm>
            <a:off x="838199" y="2262909"/>
            <a:ext cx="4999183" cy="4229966"/>
          </a:xfrm>
          <a:prstGeom prst="roundRect">
            <a:avLst>
              <a:gd name="adj" fmla="val 5336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C38751-9B8E-4A47-8E2B-6C0245BCD076}"/>
              </a:ext>
            </a:extLst>
          </p:cNvPr>
          <p:cNvSpPr/>
          <p:nvPr/>
        </p:nvSpPr>
        <p:spPr>
          <a:xfrm>
            <a:off x="6696367" y="2262909"/>
            <a:ext cx="4999183" cy="4229966"/>
          </a:xfrm>
          <a:prstGeom prst="roundRect">
            <a:avLst>
              <a:gd name="adj" fmla="val 5336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Graphic 126">
            <a:extLst>
              <a:ext uri="{FF2B5EF4-FFF2-40B4-BE49-F238E27FC236}">
                <a16:creationId xmlns:a16="http://schemas.microsoft.com/office/drawing/2014/main" id="{28CD7614-CB85-40A8-8BE9-74A699954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1360" y="5624550"/>
            <a:ext cx="731520" cy="731520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F45A57F0-EE4C-4E5D-8557-7BCC05A5C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1360" y="2442570"/>
            <a:ext cx="731520" cy="731520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E6D6E5FF-1AAF-41DE-864C-CF9F5C338A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360" y="3503230"/>
            <a:ext cx="731520" cy="731520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8CC9A8F0-6CAE-42CF-B771-37209E1A5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1360" y="4563890"/>
            <a:ext cx="731520" cy="731520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93407F9B-A361-4727-A3C7-576CA02F6C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26115" y="5616753"/>
            <a:ext cx="731520" cy="731520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68DE700F-289E-4B20-AE49-55985FDA9E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30869" y="4563890"/>
            <a:ext cx="731520" cy="73152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E2731DA4-D8F3-47E5-9886-45A96B7A0D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30869" y="2442570"/>
            <a:ext cx="731520" cy="731520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47F3B47C-A518-49AA-BC13-9DDAB71DF9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26115" y="2484564"/>
            <a:ext cx="731520" cy="731520"/>
          </a:xfrm>
          <a:prstGeom prst="rect">
            <a:avLst/>
          </a:prstGeom>
        </p:spPr>
      </p:pic>
      <p:pic>
        <p:nvPicPr>
          <p:cNvPr id="135" name="Graphic 134">
            <a:extLst>
              <a:ext uri="{FF2B5EF4-FFF2-40B4-BE49-F238E27FC236}">
                <a16:creationId xmlns:a16="http://schemas.microsoft.com/office/drawing/2014/main" id="{2951959F-915B-4EE8-8B2E-A91BEA363E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26115" y="4563890"/>
            <a:ext cx="731520" cy="731520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0D199E45-298E-49B6-AE89-8F64E57D33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30869" y="3503230"/>
            <a:ext cx="731520" cy="731520"/>
          </a:xfrm>
          <a:prstGeom prst="rect">
            <a:avLst/>
          </a:prstGeom>
        </p:spPr>
      </p:pic>
      <p:pic>
        <p:nvPicPr>
          <p:cNvPr id="137" name="Graphic 136">
            <a:extLst>
              <a:ext uri="{FF2B5EF4-FFF2-40B4-BE49-F238E27FC236}">
                <a16:creationId xmlns:a16="http://schemas.microsoft.com/office/drawing/2014/main" id="{847D117C-B220-4D75-A1E0-0503CC2D6A7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16605" y="2442570"/>
            <a:ext cx="731520" cy="731520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6DF7260E-8F9A-44CB-B43D-6BCAD88D009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526115" y="3503230"/>
            <a:ext cx="731520" cy="731520"/>
          </a:xfrm>
          <a:prstGeom prst="rect">
            <a:avLst/>
          </a:prstGeom>
        </p:spPr>
      </p:pic>
      <p:pic>
        <p:nvPicPr>
          <p:cNvPr id="139" name="Graphic 138">
            <a:extLst>
              <a:ext uri="{FF2B5EF4-FFF2-40B4-BE49-F238E27FC236}">
                <a16:creationId xmlns:a16="http://schemas.microsoft.com/office/drawing/2014/main" id="{C4CCAA46-4B82-4B3E-8362-3F30A50CA10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16605" y="5624743"/>
            <a:ext cx="731520" cy="73152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C729F93A-DA8D-4FC1-9AEA-0337ADAEC05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6605" y="4564018"/>
            <a:ext cx="731520" cy="731520"/>
          </a:xfrm>
          <a:prstGeom prst="rect">
            <a:avLst/>
          </a:prstGeom>
        </p:spPr>
      </p:pic>
      <p:pic>
        <p:nvPicPr>
          <p:cNvPr id="141" name="Graphic 140">
            <a:extLst>
              <a:ext uri="{FF2B5EF4-FFF2-40B4-BE49-F238E27FC236}">
                <a16:creationId xmlns:a16="http://schemas.microsoft.com/office/drawing/2014/main" id="{C661C5D2-126C-428A-B0AC-9466E52FDDB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605" y="3503294"/>
            <a:ext cx="731520" cy="73152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D73B4CF1-8AC1-4A0E-A907-030156763C7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730869" y="5624550"/>
            <a:ext cx="731520" cy="73152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A4455DF3-1684-42B2-AA5E-9FAB1EFED16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488037" y="5624550"/>
            <a:ext cx="731520" cy="731520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B0BED84F-ECFB-4649-B300-75F9356E05A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930931" y="3503230"/>
            <a:ext cx="731520" cy="731520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A6522E77-FA18-44D4-9089-7824E9C96FF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486057" y="2442570"/>
            <a:ext cx="731520" cy="731520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CA1BAEFB-FCDA-4348-A3C9-0BD2DBBF092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8208494" y="2442570"/>
            <a:ext cx="731520" cy="73152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D46504D9-B35E-47EC-B28C-CB756045B9FF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8208494" y="3503230"/>
            <a:ext cx="731520" cy="73152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86C286D0-3AA0-45DF-A4C6-D2D82760CE7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6930931" y="2442570"/>
            <a:ext cx="731520" cy="731520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7E15830B-288C-4CCA-900E-DDAF28BFBAB1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8209489" y="4570176"/>
            <a:ext cx="731520" cy="731520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D38C0FA9-2A91-44AB-960F-767BE111104B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9487052" y="4570176"/>
            <a:ext cx="731520" cy="731520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4BB6A5E7-C2D1-4B4F-BB05-8F4BD327B6AE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209484" y="5624550"/>
            <a:ext cx="731520" cy="731520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26329EAD-7C6C-4036-B1A2-5BDD733EFF22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6930931" y="5624550"/>
            <a:ext cx="731520" cy="731520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5BB1A672-E19B-4590-B55A-CF725F9B134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6931926" y="4570176"/>
            <a:ext cx="731520" cy="731520"/>
          </a:xfrm>
          <a:prstGeom prst="rect">
            <a:avLst/>
          </a:prstGeom>
        </p:spPr>
      </p:pic>
      <p:pic>
        <p:nvPicPr>
          <p:cNvPr id="167" name="Graphic 166">
            <a:extLst>
              <a:ext uri="{FF2B5EF4-FFF2-40B4-BE49-F238E27FC236}">
                <a16:creationId xmlns:a16="http://schemas.microsoft.com/office/drawing/2014/main" id="{4C7D2FD8-5604-406C-B9B7-1F4E56C9D3B3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9486057" y="3503230"/>
            <a:ext cx="731520" cy="731520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B74CD3DA-2853-41AF-830B-6C8854E7858B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763620" y="2442570"/>
            <a:ext cx="731520" cy="731520"/>
          </a:xfrm>
          <a:prstGeom prst="rect">
            <a:avLst/>
          </a:prstGeom>
        </p:spPr>
      </p:pic>
      <p:pic>
        <p:nvPicPr>
          <p:cNvPr id="169" name="Graphic 168">
            <a:extLst>
              <a:ext uri="{FF2B5EF4-FFF2-40B4-BE49-F238E27FC236}">
                <a16:creationId xmlns:a16="http://schemas.microsoft.com/office/drawing/2014/main" id="{C54A5266-CFDF-4078-BD70-C2EBE978E164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0766591" y="5624550"/>
            <a:ext cx="731520" cy="731520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1FB5AC29-963F-4409-AD61-AA7C254C387D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0763620" y="3503230"/>
            <a:ext cx="731520" cy="73152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A019972E-D1BB-4385-9854-FB66D66B62FC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764615" y="457017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9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B90B62A9-BF40-4573-931B-E08E34313B37}"/>
              </a:ext>
            </a:extLst>
          </p:cNvPr>
          <p:cNvSpPr/>
          <p:nvPr/>
        </p:nvSpPr>
        <p:spPr>
          <a:xfrm>
            <a:off x="5695950" y="1690688"/>
            <a:ext cx="6067425" cy="4162427"/>
          </a:xfrm>
          <a:prstGeom prst="roundRect">
            <a:avLst>
              <a:gd name="adj" fmla="val 3159"/>
            </a:avLst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D970A-8694-4A87-9019-8491CDFE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today’s teachers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BAF807B-78BE-48D7-93A7-4CC80B155505}"/>
              </a:ext>
            </a:extLst>
          </p:cNvPr>
          <p:cNvSpPr txBox="1"/>
          <p:nvPr/>
        </p:nvSpPr>
        <p:spPr>
          <a:xfrm>
            <a:off x="838200" y="1895475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 quick introduction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DC30A69-3911-46FC-BCD6-D1BAB1FBC606}"/>
              </a:ext>
            </a:extLst>
          </p:cNvPr>
          <p:cNvSpPr txBox="1"/>
          <p:nvPr/>
        </p:nvSpPr>
        <p:spPr>
          <a:xfrm>
            <a:off x="838200" y="4114800"/>
            <a:ext cx="4581525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spc="12" dirty="0">
                <a:solidFill>
                  <a:srgbClr val="000000"/>
                </a:solidFill>
              </a:rPr>
              <a:t>The goal of today is to give clarity on today’s topic.</a:t>
            </a:r>
          </a:p>
          <a:p>
            <a:pPr>
              <a:lnSpc>
                <a:spcPts val="1900"/>
              </a:lnSpc>
            </a:pPr>
            <a:r>
              <a:rPr lang="en-US" sz="1400" spc="12" dirty="0">
                <a:solidFill>
                  <a:srgbClr val="000000"/>
                </a:solidFill>
              </a:rPr>
              <a:t>As your teachers, our role is to engage and make sure all students participate.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797E08-FD29-4874-B641-4083D3C743B0}"/>
              </a:ext>
            </a:extLst>
          </p:cNvPr>
          <p:cNvSpPr txBox="1"/>
          <p:nvPr/>
        </p:nvSpPr>
        <p:spPr>
          <a:xfrm>
            <a:off x="838200" y="2858185"/>
            <a:ext cx="4581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Kim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b="1" dirty="0">
                <a:solidFill>
                  <a:schemeClr val="bg1"/>
                </a:solidFill>
              </a:rPr>
              <a:t>Janet</a:t>
            </a:r>
            <a:r>
              <a:rPr lang="en-US" dirty="0">
                <a:solidFill>
                  <a:schemeClr val="bg1"/>
                </a:solidFill>
              </a:rPr>
              <a:t> will be our</a:t>
            </a:r>
          </a:p>
          <a:p>
            <a:r>
              <a:rPr lang="en-US" dirty="0">
                <a:solidFill>
                  <a:schemeClr val="bg1"/>
                </a:solidFill>
              </a:rPr>
              <a:t>facilitators for this session.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BEF426F-743D-491C-A94B-E37375833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45" y="1814514"/>
            <a:ext cx="2625079" cy="3937619"/>
          </a:xfrm>
          <a:prstGeom prst="snip2Diag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33884E8-E3EC-4D50-A290-8D8D02084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35" y="1814514"/>
            <a:ext cx="2626400" cy="3937618"/>
          </a:xfrm>
          <a:prstGeom prst="snip2Diag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BFA8B191-673D-494B-B362-0FB78318D501}"/>
              </a:ext>
            </a:extLst>
          </p:cNvPr>
          <p:cNvSpPr txBox="1"/>
          <p:nvPr/>
        </p:nvSpPr>
        <p:spPr>
          <a:xfrm>
            <a:off x="5731023" y="1936699"/>
            <a:ext cx="620683" cy="440769"/>
          </a:xfrm>
          <a:prstGeom prst="foldedCorner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Kim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BE5A5C0-D030-40F6-B89D-1F8BC90B74C2}"/>
              </a:ext>
            </a:extLst>
          </p:cNvPr>
          <p:cNvSpPr txBox="1"/>
          <p:nvPr/>
        </p:nvSpPr>
        <p:spPr>
          <a:xfrm>
            <a:off x="8666987" y="1936700"/>
            <a:ext cx="800219" cy="440769"/>
          </a:xfrm>
          <a:prstGeom prst="foldedCorner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Janet</a:t>
            </a:r>
          </a:p>
        </p:txBody>
      </p:sp>
    </p:spTree>
    <p:extLst>
      <p:ext uri="{BB962C8B-B14F-4D97-AF65-F5344CB8AC3E}">
        <p14:creationId xmlns:p14="http://schemas.microsoft.com/office/powerpoint/2010/main" val="9019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B84F3-3573-4097-B0F1-85742B2D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check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CC882-E0AF-434B-8603-8D19E834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74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are you feeling today?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10EA3F-6548-4137-AD68-A5AB3AFF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5937" y="4457701"/>
            <a:ext cx="1322053" cy="11715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035E25C-89C6-42F6-A86D-A26F6BE9F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00380">
            <a:off x="4937559" y="3005136"/>
            <a:ext cx="1171575" cy="11715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28A0FE-27CD-4D78-85D0-66E68A3206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7737" y="4457700"/>
            <a:ext cx="1171575" cy="1171575"/>
          </a:xfrm>
          <a:prstGeom prst="rect">
            <a:avLst/>
          </a:prstGeom>
        </p:spPr>
      </p:pic>
      <p:grpSp>
        <p:nvGrpSpPr>
          <p:cNvPr id="10" name="Group 25">
            <a:extLst>
              <a:ext uri="{FF2B5EF4-FFF2-40B4-BE49-F238E27FC236}">
                <a16:creationId xmlns:a16="http://schemas.microsoft.com/office/drawing/2014/main" id="{8CD1E0D3-4CED-46F4-BDAE-FB5D855A7C0C}"/>
              </a:ext>
            </a:extLst>
          </p:cNvPr>
          <p:cNvGrpSpPr/>
          <p:nvPr/>
        </p:nvGrpSpPr>
        <p:grpSpPr>
          <a:xfrm>
            <a:off x="838200" y="6146763"/>
            <a:ext cx="1549521" cy="346112"/>
            <a:chOff x="0" y="0"/>
            <a:chExt cx="3099043" cy="692222"/>
          </a:xfrm>
        </p:grpSpPr>
        <p:sp>
          <p:nvSpPr>
            <p:cNvPr id="11" name="AutoShape 26">
              <a:extLst>
                <a:ext uri="{FF2B5EF4-FFF2-40B4-BE49-F238E27FC236}">
                  <a16:creationId xmlns:a16="http://schemas.microsoft.com/office/drawing/2014/main" id="{65FBA201-93CF-4A8B-95DC-D22138932A76}"/>
                </a:ext>
              </a:extLst>
            </p:cNvPr>
            <p:cNvSpPr/>
            <p:nvPr/>
          </p:nvSpPr>
          <p:spPr>
            <a:xfrm>
              <a:off x="0" y="0"/>
              <a:ext cx="3099043" cy="692222"/>
            </a:xfrm>
            <a:prstGeom prst="rect">
              <a:avLst/>
            </a:prstGeom>
            <a:solidFill>
              <a:schemeClr val="accent5"/>
            </a:solidFill>
          </p:spPr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AB272D7B-1ADB-4CA1-BCD3-2C886DC9A713}"/>
                </a:ext>
              </a:extLst>
            </p:cNvPr>
            <p:cNvSpPr txBox="1"/>
            <p:nvPr/>
          </p:nvSpPr>
          <p:spPr>
            <a:xfrm>
              <a:off x="219968" y="117010"/>
              <a:ext cx="2659105" cy="458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5" b="1" spc="12" dirty="0"/>
                <a:t>Time</a:t>
              </a:r>
              <a:r>
                <a:rPr lang="en-US" sz="1265" spc="12" dirty="0"/>
                <a:t>: 3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22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2EAD-0198-4504-A2AC-60DD2E3DA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icebreaker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E489-2360-403E-8182-C51A09F8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1778"/>
            <a:ext cx="5762624" cy="294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What's the best piece of advice you've ever been given?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When you die, what do you want to be remembered for?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is your favorite item you've bought this year?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would be the most surprising scientific discovery imaginable?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is your absolute dream job?</a:t>
            </a: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2E396ED5-9375-4F7E-A439-FB664E3C8E00}"/>
              </a:ext>
            </a:extLst>
          </p:cNvPr>
          <p:cNvGrpSpPr/>
          <p:nvPr/>
        </p:nvGrpSpPr>
        <p:grpSpPr>
          <a:xfrm>
            <a:off x="838200" y="6146763"/>
            <a:ext cx="1549521" cy="346112"/>
            <a:chOff x="0" y="0"/>
            <a:chExt cx="3099043" cy="692222"/>
          </a:xfrm>
        </p:grpSpPr>
        <p:sp>
          <p:nvSpPr>
            <p:cNvPr id="5" name="AutoShape 26">
              <a:extLst>
                <a:ext uri="{FF2B5EF4-FFF2-40B4-BE49-F238E27FC236}">
                  <a16:creationId xmlns:a16="http://schemas.microsoft.com/office/drawing/2014/main" id="{99268153-4A1C-4416-AD51-768035C088D8}"/>
                </a:ext>
              </a:extLst>
            </p:cNvPr>
            <p:cNvSpPr/>
            <p:nvPr/>
          </p:nvSpPr>
          <p:spPr>
            <a:xfrm>
              <a:off x="0" y="0"/>
              <a:ext cx="3099043" cy="692222"/>
            </a:xfrm>
            <a:prstGeom prst="rect">
              <a:avLst/>
            </a:prstGeom>
            <a:solidFill>
              <a:schemeClr val="accent5"/>
            </a:solidFill>
          </p:spPr>
        </p:sp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C50FA1CF-72A3-4758-8C10-0080A0F20022}"/>
                </a:ext>
              </a:extLst>
            </p:cNvPr>
            <p:cNvSpPr txBox="1"/>
            <p:nvPr/>
          </p:nvSpPr>
          <p:spPr>
            <a:xfrm>
              <a:off x="219968" y="117010"/>
              <a:ext cx="2659105" cy="458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5" b="1" spc="12" dirty="0"/>
                <a:t>Time</a:t>
              </a:r>
              <a:r>
                <a:rPr lang="en-US" sz="1265" spc="12" dirty="0"/>
                <a:t>: 5 minutes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A90108-9CDF-40E3-A03B-C6F3BCB2586F}"/>
              </a:ext>
            </a:extLst>
          </p:cNvPr>
          <p:cNvSpPr txBox="1"/>
          <p:nvPr/>
        </p:nvSpPr>
        <p:spPr>
          <a:xfrm>
            <a:off x="838200" y="1839746"/>
            <a:ext cx="576262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400" b="1" spc="12" dirty="0">
                <a:solidFill>
                  <a:srgbClr val="000000"/>
                </a:solidFill>
              </a:rPr>
              <a:t>Suggestions for icebreaker questions:</a:t>
            </a:r>
          </a:p>
        </p:txBody>
      </p:sp>
      <p:grpSp>
        <p:nvGrpSpPr>
          <p:cNvPr id="13" name="Graphic 11">
            <a:extLst>
              <a:ext uri="{FF2B5EF4-FFF2-40B4-BE49-F238E27FC236}">
                <a16:creationId xmlns:a16="http://schemas.microsoft.com/office/drawing/2014/main" id="{792159A5-51C2-48BB-BE7E-719176D60AEB}"/>
              </a:ext>
            </a:extLst>
          </p:cNvPr>
          <p:cNvGrpSpPr/>
          <p:nvPr/>
        </p:nvGrpSpPr>
        <p:grpSpPr>
          <a:xfrm>
            <a:off x="7544214" y="2501042"/>
            <a:ext cx="3905884" cy="2895822"/>
            <a:chOff x="7544214" y="2501042"/>
            <a:chExt cx="3905884" cy="289582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5E27AD-1C28-44CB-9CBA-3DA20E998070}"/>
                </a:ext>
              </a:extLst>
            </p:cNvPr>
            <p:cNvSpPr/>
            <p:nvPr/>
          </p:nvSpPr>
          <p:spPr>
            <a:xfrm>
              <a:off x="7544214" y="2501042"/>
              <a:ext cx="1869015" cy="1320826"/>
            </a:xfrm>
            <a:custGeom>
              <a:avLst/>
              <a:gdLst>
                <a:gd name="connsiteX0" fmla="*/ 1869015 w 1869015"/>
                <a:gd name="connsiteY0" fmla="*/ 1035941 h 1320826"/>
                <a:gd name="connsiteX1" fmla="*/ 493159 w 1869015"/>
                <a:gd name="connsiteY1" fmla="*/ 1035941 h 1320826"/>
                <a:gd name="connsiteX2" fmla="*/ 237402 w 1869015"/>
                <a:gd name="connsiteY2" fmla="*/ 1320826 h 1320826"/>
                <a:gd name="connsiteX3" fmla="*/ 237402 w 1869015"/>
                <a:gd name="connsiteY3" fmla="*/ 1035941 h 1320826"/>
                <a:gd name="connsiteX4" fmla="*/ 0 w 1869015"/>
                <a:gd name="connsiteY4" fmla="*/ 1035941 h 1320826"/>
                <a:gd name="connsiteX5" fmla="*/ 0 w 1869015"/>
                <a:gd name="connsiteY5" fmla="*/ 0 h 1320826"/>
                <a:gd name="connsiteX6" fmla="*/ 1869015 w 1869015"/>
                <a:gd name="connsiteY6" fmla="*/ 0 h 1320826"/>
                <a:gd name="connsiteX7" fmla="*/ 1869015 w 1869015"/>
                <a:gd name="connsiteY7" fmla="*/ 1035941 h 13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9015" h="1320826">
                  <a:moveTo>
                    <a:pt x="1869015" y="1035941"/>
                  </a:moveTo>
                  <a:lnTo>
                    <a:pt x="493159" y="1035941"/>
                  </a:lnTo>
                  <a:lnTo>
                    <a:pt x="237402" y="1320826"/>
                  </a:lnTo>
                  <a:lnTo>
                    <a:pt x="237402" y="1035941"/>
                  </a:lnTo>
                  <a:lnTo>
                    <a:pt x="0" y="1035941"/>
                  </a:lnTo>
                  <a:lnTo>
                    <a:pt x="0" y="0"/>
                  </a:lnTo>
                  <a:lnTo>
                    <a:pt x="1869015" y="0"/>
                  </a:lnTo>
                  <a:lnTo>
                    <a:pt x="1869015" y="1035941"/>
                  </a:lnTo>
                  <a:close/>
                </a:path>
              </a:pathLst>
            </a:custGeom>
            <a:solidFill>
              <a:srgbClr val="E5E5E5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39249B9-FF66-4920-A58F-ABFB39C00506}"/>
                </a:ext>
              </a:extLst>
            </p:cNvPr>
            <p:cNvSpPr/>
            <p:nvPr/>
          </p:nvSpPr>
          <p:spPr>
            <a:xfrm>
              <a:off x="7850683" y="2805352"/>
              <a:ext cx="1256081" cy="56113"/>
            </a:xfrm>
            <a:custGeom>
              <a:avLst/>
              <a:gdLst>
                <a:gd name="connsiteX0" fmla="*/ 0 w 1256081"/>
                <a:gd name="connsiteY0" fmla="*/ 0 h 56113"/>
                <a:gd name="connsiteX1" fmla="*/ 1256082 w 1256081"/>
                <a:gd name="connsiteY1" fmla="*/ 0 h 56113"/>
                <a:gd name="connsiteX2" fmla="*/ 1256082 w 1256081"/>
                <a:gd name="connsiteY2" fmla="*/ 56114 h 56113"/>
                <a:gd name="connsiteX3" fmla="*/ 0 w 1256081"/>
                <a:gd name="connsiteY3" fmla="*/ 56114 h 5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081" h="56113">
                  <a:moveTo>
                    <a:pt x="0" y="0"/>
                  </a:moveTo>
                  <a:lnTo>
                    <a:pt x="1256082" y="0"/>
                  </a:lnTo>
                  <a:lnTo>
                    <a:pt x="1256082" y="56114"/>
                  </a:lnTo>
                  <a:lnTo>
                    <a:pt x="0" y="56114"/>
                  </a:lnTo>
                  <a:close/>
                </a:path>
              </a:pathLst>
            </a:custGeom>
            <a:solidFill>
              <a:srgbClr val="FFFFFF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FDBE82-6D99-4480-9372-0AEF3000C801}"/>
                </a:ext>
              </a:extLst>
            </p:cNvPr>
            <p:cNvSpPr/>
            <p:nvPr/>
          </p:nvSpPr>
          <p:spPr>
            <a:xfrm>
              <a:off x="7850683" y="2990957"/>
              <a:ext cx="1256081" cy="56113"/>
            </a:xfrm>
            <a:custGeom>
              <a:avLst/>
              <a:gdLst>
                <a:gd name="connsiteX0" fmla="*/ 0 w 1256081"/>
                <a:gd name="connsiteY0" fmla="*/ 0 h 56113"/>
                <a:gd name="connsiteX1" fmla="*/ 1256082 w 1256081"/>
                <a:gd name="connsiteY1" fmla="*/ 0 h 56113"/>
                <a:gd name="connsiteX2" fmla="*/ 1256082 w 1256081"/>
                <a:gd name="connsiteY2" fmla="*/ 56114 h 56113"/>
                <a:gd name="connsiteX3" fmla="*/ 0 w 1256081"/>
                <a:gd name="connsiteY3" fmla="*/ 56114 h 5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081" h="56113">
                  <a:moveTo>
                    <a:pt x="0" y="0"/>
                  </a:moveTo>
                  <a:lnTo>
                    <a:pt x="1256082" y="0"/>
                  </a:lnTo>
                  <a:lnTo>
                    <a:pt x="1256082" y="56114"/>
                  </a:lnTo>
                  <a:lnTo>
                    <a:pt x="0" y="56114"/>
                  </a:lnTo>
                  <a:close/>
                </a:path>
              </a:pathLst>
            </a:custGeom>
            <a:solidFill>
              <a:srgbClr val="FFFFFF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0496DA-AEDC-4FCE-96D8-65C6FB9C304B}"/>
                </a:ext>
              </a:extLst>
            </p:cNvPr>
            <p:cNvSpPr/>
            <p:nvPr/>
          </p:nvSpPr>
          <p:spPr>
            <a:xfrm>
              <a:off x="7850683" y="3176562"/>
              <a:ext cx="1256081" cy="56113"/>
            </a:xfrm>
            <a:custGeom>
              <a:avLst/>
              <a:gdLst>
                <a:gd name="connsiteX0" fmla="*/ 0 w 1256081"/>
                <a:gd name="connsiteY0" fmla="*/ 0 h 56113"/>
                <a:gd name="connsiteX1" fmla="*/ 1256082 w 1256081"/>
                <a:gd name="connsiteY1" fmla="*/ 0 h 56113"/>
                <a:gd name="connsiteX2" fmla="*/ 1256082 w 1256081"/>
                <a:gd name="connsiteY2" fmla="*/ 56114 h 56113"/>
                <a:gd name="connsiteX3" fmla="*/ 0 w 1256081"/>
                <a:gd name="connsiteY3" fmla="*/ 56114 h 56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081" h="56113">
                  <a:moveTo>
                    <a:pt x="0" y="0"/>
                  </a:moveTo>
                  <a:lnTo>
                    <a:pt x="1256082" y="0"/>
                  </a:lnTo>
                  <a:lnTo>
                    <a:pt x="1256082" y="56114"/>
                  </a:lnTo>
                  <a:lnTo>
                    <a:pt x="0" y="56114"/>
                  </a:lnTo>
                  <a:close/>
                </a:path>
              </a:pathLst>
            </a:custGeom>
            <a:solidFill>
              <a:srgbClr val="FFFFFF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1E46C5-9A74-4C1B-A131-61D125B65AD9}"/>
                </a:ext>
              </a:extLst>
            </p:cNvPr>
            <p:cNvSpPr/>
            <p:nvPr/>
          </p:nvSpPr>
          <p:spPr>
            <a:xfrm>
              <a:off x="7738164" y="3901765"/>
              <a:ext cx="94471" cy="94471"/>
            </a:xfrm>
            <a:custGeom>
              <a:avLst/>
              <a:gdLst>
                <a:gd name="connsiteX0" fmla="*/ 94472 w 94471"/>
                <a:gd name="connsiteY0" fmla="*/ 47236 h 94471"/>
                <a:gd name="connsiteX1" fmla="*/ 47236 w 94471"/>
                <a:gd name="connsiteY1" fmla="*/ 94472 h 94471"/>
                <a:gd name="connsiteX2" fmla="*/ 0 w 94471"/>
                <a:gd name="connsiteY2" fmla="*/ 47236 h 94471"/>
                <a:gd name="connsiteX3" fmla="*/ 47236 w 94471"/>
                <a:gd name="connsiteY3" fmla="*/ 0 h 94471"/>
                <a:gd name="connsiteX4" fmla="*/ 94472 w 94471"/>
                <a:gd name="connsiteY4" fmla="*/ 47236 h 9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71" h="94471">
                  <a:moveTo>
                    <a:pt x="94472" y="47236"/>
                  </a:moveTo>
                  <a:cubicBezTo>
                    <a:pt x="94472" y="73324"/>
                    <a:pt x="73324" y="94472"/>
                    <a:pt x="47236" y="94472"/>
                  </a:cubicBezTo>
                  <a:cubicBezTo>
                    <a:pt x="21148" y="94472"/>
                    <a:pt x="0" y="73324"/>
                    <a:pt x="0" y="47236"/>
                  </a:cubicBezTo>
                  <a:cubicBezTo>
                    <a:pt x="0" y="21148"/>
                    <a:pt x="21148" y="0"/>
                    <a:pt x="47236" y="0"/>
                  </a:cubicBezTo>
                  <a:cubicBezTo>
                    <a:pt x="73324" y="0"/>
                    <a:pt x="94472" y="21148"/>
                    <a:pt x="94472" y="47236"/>
                  </a:cubicBezTo>
                  <a:close/>
                </a:path>
              </a:pathLst>
            </a:custGeom>
            <a:solidFill>
              <a:srgbClr val="E6E6E6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FC9DB0-7254-4F9B-B85A-906685F77493}"/>
                </a:ext>
              </a:extLst>
            </p:cNvPr>
            <p:cNvSpPr/>
            <p:nvPr/>
          </p:nvSpPr>
          <p:spPr>
            <a:xfrm>
              <a:off x="10765262" y="5132434"/>
              <a:ext cx="78112" cy="204143"/>
            </a:xfrm>
            <a:custGeom>
              <a:avLst/>
              <a:gdLst>
                <a:gd name="connsiteX0" fmla="*/ 78107 w 78112"/>
                <a:gd name="connsiteY0" fmla="*/ 204143 h 204143"/>
                <a:gd name="connsiteX1" fmla="*/ 25182 w 78112"/>
                <a:gd name="connsiteY1" fmla="*/ 204143 h 204143"/>
                <a:gd name="connsiteX2" fmla="*/ 0 w 78112"/>
                <a:gd name="connsiteY2" fmla="*/ 0 h 204143"/>
                <a:gd name="connsiteX3" fmla="*/ 78112 w 78112"/>
                <a:gd name="connsiteY3" fmla="*/ 0 h 204143"/>
                <a:gd name="connsiteX4" fmla="*/ 78107 w 78112"/>
                <a:gd name="connsiteY4" fmla="*/ 204143 h 20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2" h="204143">
                  <a:moveTo>
                    <a:pt x="78107" y="204143"/>
                  </a:moveTo>
                  <a:lnTo>
                    <a:pt x="25182" y="204143"/>
                  </a:lnTo>
                  <a:lnTo>
                    <a:pt x="0" y="0"/>
                  </a:lnTo>
                  <a:lnTo>
                    <a:pt x="78112" y="0"/>
                  </a:lnTo>
                  <a:lnTo>
                    <a:pt x="78107" y="204143"/>
                  </a:lnTo>
                  <a:close/>
                </a:path>
              </a:pathLst>
            </a:custGeom>
            <a:solidFill>
              <a:srgbClr val="9F616A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A2AD85-5CFB-42AF-B88A-5A6C3A1C6F72}"/>
                </a:ext>
              </a:extLst>
            </p:cNvPr>
            <p:cNvSpPr/>
            <p:nvPr/>
          </p:nvSpPr>
          <p:spPr>
            <a:xfrm>
              <a:off x="10686210" y="5319293"/>
              <a:ext cx="170658" cy="68591"/>
            </a:xfrm>
            <a:custGeom>
              <a:avLst/>
              <a:gdLst>
                <a:gd name="connsiteX0" fmla="*/ 170425 w 170658"/>
                <a:gd name="connsiteY0" fmla="*/ 68418 h 68591"/>
                <a:gd name="connsiteX1" fmla="*/ -228 w 170658"/>
                <a:gd name="connsiteY1" fmla="*/ 68407 h 68591"/>
                <a:gd name="connsiteX2" fmla="*/ -228 w 170658"/>
                <a:gd name="connsiteY2" fmla="*/ 66250 h 68591"/>
                <a:gd name="connsiteX3" fmla="*/ 66196 w 170658"/>
                <a:gd name="connsiteY3" fmla="*/ -174 h 68591"/>
                <a:gd name="connsiteX4" fmla="*/ 66201 w 170658"/>
                <a:gd name="connsiteY4" fmla="*/ -174 h 68591"/>
                <a:gd name="connsiteX5" fmla="*/ 170430 w 170658"/>
                <a:gd name="connsiteY5" fmla="*/ -169 h 6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658" h="68591">
                  <a:moveTo>
                    <a:pt x="170425" y="68418"/>
                  </a:moveTo>
                  <a:lnTo>
                    <a:pt x="-228" y="68407"/>
                  </a:lnTo>
                  <a:lnTo>
                    <a:pt x="-228" y="66250"/>
                  </a:lnTo>
                  <a:cubicBezTo>
                    <a:pt x="-228" y="29569"/>
                    <a:pt x="29509" y="-169"/>
                    <a:pt x="66196" y="-174"/>
                  </a:cubicBezTo>
                  <a:lnTo>
                    <a:pt x="66201" y="-174"/>
                  </a:lnTo>
                  <a:lnTo>
                    <a:pt x="170430" y="-169"/>
                  </a:lnTo>
                  <a:close/>
                </a:path>
              </a:pathLst>
            </a:custGeom>
            <a:solidFill>
              <a:srgbClr val="2F2E41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F405153-A313-48F4-A1F1-D36F063883AE}"/>
                </a:ext>
              </a:extLst>
            </p:cNvPr>
            <p:cNvSpPr/>
            <p:nvPr/>
          </p:nvSpPr>
          <p:spPr>
            <a:xfrm>
              <a:off x="10277347" y="5114001"/>
              <a:ext cx="115077" cy="218382"/>
            </a:xfrm>
            <a:custGeom>
              <a:avLst/>
              <a:gdLst>
                <a:gd name="connsiteX0" fmla="*/ 50180 w 115077"/>
                <a:gd name="connsiteY0" fmla="*/ 218382 h 218382"/>
                <a:gd name="connsiteX1" fmla="*/ 0 w 115077"/>
                <a:gd name="connsiteY1" fmla="*/ 201561 h 218382"/>
                <a:gd name="connsiteX2" fmla="*/ 41017 w 115077"/>
                <a:gd name="connsiteY2" fmla="*/ 0 h 218382"/>
                <a:gd name="connsiteX3" fmla="*/ 115077 w 115077"/>
                <a:gd name="connsiteY3" fmla="*/ 24830 h 218382"/>
                <a:gd name="connsiteX4" fmla="*/ 50180 w 115077"/>
                <a:gd name="connsiteY4" fmla="*/ 218382 h 21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77" h="218382">
                  <a:moveTo>
                    <a:pt x="50180" y="218382"/>
                  </a:moveTo>
                  <a:lnTo>
                    <a:pt x="0" y="201561"/>
                  </a:lnTo>
                  <a:lnTo>
                    <a:pt x="41017" y="0"/>
                  </a:lnTo>
                  <a:lnTo>
                    <a:pt x="115077" y="24830"/>
                  </a:lnTo>
                  <a:lnTo>
                    <a:pt x="50180" y="218382"/>
                  </a:lnTo>
                  <a:close/>
                </a:path>
              </a:pathLst>
            </a:custGeom>
            <a:solidFill>
              <a:srgbClr val="9F616A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92F735-E99D-4BAE-89AC-5760B1C38E29}"/>
                </a:ext>
              </a:extLst>
            </p:cNvPr>
            <p:cNvSpPr/>
            <p:nvPr/>
          </p:nvSpPr>
          <p:spPr>
            <a:xfrm>
              <a:off x="10162217" y="5283696"/>
              <a:ext cx="183600" cy="101622"/>
            </a:xfrm>
            <a:custGeom>
              <a:avLst/>
              <a:gdLst>
                <a:gd name="connsiteX0" fmla="*/ 161571 w 183600"/>
                <a:gd name="connsiteY0" fmla="*/ 101449 h 101622"/>
                <a:gd name="connsiteX1" fmla="*/ -228 w 183600"/>
                <a:gd name="connsiteY1" fmla="*/ 47201 h 101622"/>
                <a:gd name="connsiteX2" fmla="*/ 454 w 183600"/>
                <a:gd name="connsiteY2" fmla="*/ 45154 h 101622"/>
                <a:gd name="connsiteX3" fmla="*/ 84550 w 183600"/>
                <a:gd name="connsiteY3" fmla="*/ 3287 h 101622"/>
                <a:gd name="connsiteX4" fmla="*/ 84550 w 183600"/>
                <a:gd name="connsiteY4" fmla="*/ 3293 h 101622"/>
                <a:gd name="connsiteX5" fmla="*/ 183373 w 183600"/>
                <a:gd name="connsiteY5" fmla="*/ 36426 h 10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600" h="101622">
                  <a:moveTo>
                    <a:pt x="161571" y="101449"/>
                  </a:moveTo>
                  <a:lnTo>
                    <a:pt x="-228" y="47201"/>
                  </a:lnTo>
                  <a:lnTo>
                    <a:pt x="454" y="45154"/>
                  </a:lnTo>
                  <a:cubicBezTo>
                    <a:pt x="12116" y="10373"/>
                    <a:pt x="49764" y="-8370"/>
                    <a:pt x="84550" y="3287"/>
                  </a:cubicBezTo>
                  <a:lnTo>
                    <a:pt x="84550" y="3293"/>
                  </a:lnTo>
                  <a:lnTo>
                    <a:pt x="183373" y="36426"/>
                  </a:lnTo>
                  <a:close/>
                </a:path>
              </a:pathLst>
            </a:custGeom>
            <a:solidFill>
              <a:srgbClr val="2F2E41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13CFEBF-DB55-4C25-9079-2D1464B34027}"/>
                </a:ext>
              </a:extLst>
            </p:cNvPr>
            <p:cNvSpPr/>
            <p:nvPr/>
          </p:nvSpPr>
          <p:spPr>
            <a:xfrm>
              <a:off x="10278160" y="4082967"/>
              <a:ext cx="579702" cy="1177601"/>
            </a:xfrm>
            <a:custGeom>
              <a:avLst/>
              <a:gdLst>
                <a:gd name="connsiteX0" fmla="*/ 114382 w 579702"/>
                <a:gd name="connsiteY0" fmla="*/ 198406 h 1177601"/>
                <a:gd name="connsiteX1" fmla="*/ -228 w 579702"/>
                <a:gd name="connsiteY1" fmla="*/ 1167944 h 1177601"/>
                <a:gd name="connsiteX2" fmla="*/ 112183 w 579702"/>
                <a:gd name="connsiteY2" fmla="*/ 1177428 h 1177601"/>
                <a:gd name="connsiteX3" fmla="*/ 343518 w 579702"/>
                <a:gd name="connsiteY3" fmla="*/ 337106 h 1177601"/>
                <a:gd name="connsiteX4" fmla="*/ 464820 w 579702"/>
                <a:gd name="connsiteY4" fmla="*/ 1156266 h 1177601"/>
                <a:gd name="connsiteX5" fmla="*/ 576381 w 579702"/>
                <a:gd name="connsiteY5" fmla="*/ 1156266 h 1177601"/>
                <a:gd name="connsiteX6" fmla="*/ 488181 w 579702"/>
                <a:gd name="connsiteY6" fmla="*/ -174 h 117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702" h="1177601">
                  <a:moveTo>
                    <a:pt x="114382" y="198406"/>
                  </a:moveTo>
                  <a:lnTo>
                    <a:pt x="-228" y="1167944"/>
                  </a:lnTo>
                  <a:lnTo>
                    <a:pt x="112183" y="1177428"/>
                  </a:lnTo>
                  <a:cubicBezTo>
                    <a:pt x="112183" y="1177428"/>
                    <a:pt x="289003" y="224191"/>
                    <a:pt x="343518" y="337106"/>
                  </a:cubicBezTo>
                  <a:cubicBezTo>
                    <a:pt x="398029" y="450026"/>
                    <a:pt x="464820" y="1156266"/>
                    <a:pt x="464820" y="1156266"/>
                  </a:cubicBezTo>
                  <a:lnTo>
                    <a:pt x="576381" y="1156266"/>
                  </a:lnTo>
                  <a:cubicBezTo>
                    <a:pt x="576381" y="1156266"/>
                    <a:pt x="604995" y="54336"/>
                    <a:pt x="488181" y="-174"/>
                  </a:cubicBezTo>
                  <a:close/>
                </a:path>
              </a:pathLst>
            </a:custGeom>
            <a:solidFill>
              <a:srgbClr val="2F2E41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5BBADB-89CB-419A-8342-889133A5FE72}"/>
                </a:ext>
              </a:extLst>
            </p:cNvPr>
            <p:cNvSpPr/>
            <p:nvPr/>
          </p:nvSpPr>
          <p:spPr>
            <a:xfrm rot="-4800515">
              <a:off x="10465716" y="3350276"/>
              <a:ext cx="225835" cy="225835"/>
            </a:xfrm>
            <a:custGeom>
              <a:avLst/>
              <a:gdLst>
                <a:gd name="connsiteX0" fmla="*/ 225607 w 225835"/>
                <a:gd name="connsiteY0" fmla="*/ 112743 h 225835"/>
                <a:gd name="connsiteX1" fmla="*/ 112690 w 225835"/>
                <a:gd name="connsiteY1" fmla="*/ 225661 h 225835"/>
                <a:gd name="connsiteX2" fmla="*/ -228 w 225835"/>
                <a:gd name="connsiteY2" fmla="*/ 112743 h 225835"/>
                <a:gd name="connsiteX3" fmla="*/ 112690 w 225835"/>
                <a:gd name="connsiteY3" fmla="*/ -174 h 225835"/>
                <a:gd name="connsiteX4" fmla="*/ 225607 w 225835"/>
                <a:gd name="connsiteY4" fmla="*/ 112743 h 22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35" h="225835">
                  <a:moveTo>
                    <a:pt x="225607" y="112743"/>
                  </a:moveTo>
                  <a:cubicBezTo>
                    <a:pt x="225607" y="175106"/>
                    <a:pt x="175053" y="225661"/>
                    <a:pt x="112690" y="225661"/>
                  </a:cubicBezTo>
                  <a:cubicBezTo>
                    <a:pt x="50327" y="225661"/>
                    <a:pt x="-228" y="175106"/>
                    <a:pt x="-228" y="112743"/>
                  </a:cubicBezTo>
                  <a:cubicBezTo>
                    <a:pt x="-228" y="50381"/>
                    <a:pt x="50327" y="-174"/>
                    <a:pt x="112690" y="-174"/>
                  </a:cubicBezTo>
                  <a:cubicBezTo>
                    <a:pt x="175053" y="-174"/>
                    <a:pt x="225607" y="50381"/>
                    <a:pt x="225607" y="112743"/>
                  </a:cubicBezTo>
                  <a:close/>
                </a:path>
              </a:pathLst>
            </a:custGeom>
            <a:solidFill>
              <a:srgbClr val="9F616A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5B91F15-BA18-4955-95EF-05A34C54D362}"/>
                </a:ext>
              </a:extLst>
            </p:cNvPr>
            <p:cNvSpPr/>
            <p:nvPr/>
          </p:nvSpPr>
          <p:spPr>
            <a:xfrm>
              <a:off x="10365428" y="3617667"/>
              <a:ext cx="465046" cy="691407"/>
            </a:xfrm>
            <a:custGeom>
              <a:avLst/>
              <a:gdLst>
                <a:gd name="connsiteX0" fmla="*/ 145870 w 465046"/>
                <a:gd name="connsiteY0" fmla="*/ -174 h 691407"/>
                <a:gd name="connsiteX1" fmla="*/ 289940 w 465046"/>
                <a:gd name="connsiteY1" fmla="*/ 11504 h 691407"/>
                <a:gd name="connsiteX2" fmla="*/ 451529 w 465046"/>
                <a:gd name="connsiteY2" fmla="*/ 44600 h 691407"/>
                <a:gd name="connsiteX3" fmla="*/ 406755 w 465046"/>
                <a:gd name="connsiteY3" fmla="*/ 268493 h 691407"/>
                <a:gd name="connsiteX4" fmla="*/ 400913 w 465046"/>
                <a:gd name="connsiteY4" fmla="*/ 379461 h 691407"/>
                <a:gd name="connsiteX5" fmla="*/ 450516 w 465046"/>
                <a:gd name="connsiteY5" fmla="*/ 577920 h 691407"/>
                <a:gd name="connsiteX6" fmla="*/ 124457 w 465046"/>
                <a:gd name="connsiteY6" fmla="*/ 659811 h 691407"/>
                <a:gd name="connsiteX7" fmla="*/ -141 w 465046"/>
                <a:gd name="connsiteY7" fmla="*/ 683172 h 691407"/>
                <a:gd name="connsiteX8" fmla="*/ 42691 w 465046"/>
                <a:gd name="connsiteY8" fmla="*/ 344417 h 691407"/>
                <a:gd name="connsiteX9" fmla="*/ 42691 w 465046"/>
                <a:gd name="connsiteY9" fmla="*/ 21240 h 6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046" h="691407">
                  <a:moveTo>
                    <a:pt x="145870" y="-174"/>
                  </a:moveTo>
                  <a:lnTo>
                    <a:pt x="289940" y="11504"/>
                  </a:lnTo>
                  <a:cubicBezTo>
                    <a:pt x="289940" y="11504"/>
                    <a:pt x="404807" y="13451"/>
                    <a:pt x="451529" y="44600"/>
                  </a:cubicBezTo>
                  <a:cubicBezTo>
                    <a:pt x="498256" y="75750"/>
                    <a:pt x="406755" y="268493"/>
                    <a:pt x="406755" y="268493"/>
                  </a:cubicBezTo>
                  <a:cubicBezTo>
                    <a:pt x="406755" y="268493"/>
                    <a:pt x="382963" y="344910"/>
                    <a:pt x="400913" y="379461"/>
                  </a:cubicBezTo>
                  <a:cubicBezTo>
                    <a:pt x="459150" y="491583"/>
                    <a:pt x="450516" y="577920"/>
                    <a:pt x="450516" y="577920"/>
                  </a:cubicBezTo>
                  <a:cubicBezTo>
                    <a:pt x="450516" y="577920"/>
                    <a:pt x="330825" y="605301"/>
                    <a:pt x="124457" y="659811"/>
                  </a:cubicBezTo>
                  <a:cubicBezTo>
                    <a:pt x="124457" y="659811"/>
                    <a:pt x="-4035" y="710433"/>
                    <a:pt x="-141" y="683172"/>
                  </a:cubicBezTo>
                  <a:cubicBezTo>
                    <a:pt x="3753" y="655917"/>
                    <a:pt x="42691" y="344417"/>
                    <a:pt x="42691" y="344417"/>
                  </a:cubicBezTo>
                  <a:lnTo>
                    <a:pt x="42691" y="21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D14E32-EEDF-4977-9167-A40728EBF013}"/>
                </a:ext>
              </a:extLst>
            </p:cNvPr>
            <p:cNvSpPr/>
            <p:nvPr/>
          </p:nvSpPr>
          <p:spPr>
            <a:xfrm>
              <a:off x="10426854" y="3235825"/>
              <a:ext cx="338104" cy="407239"/>
            </a:xfrm>
            <a:custGeom>
              <a:avLst/>
              <a:gdLst>
                <a:gd name="connsiteX0" fmla="*/ 336474 w 338104"/>
                <a:gd name="connsiteY0" fmla="*/ 214957 h 407239"/>
                <a:gd name="connsiteX1" fmla="*/ 289028 w 338104"/>
                <a:gd name="connsiteY1" fmla="*/ 102603 h 407239"/>
                <a:gd name="connsiteX2" fmla="*/ 291747 w 338104"/>
                <a:gd name="connsiteY2" fmla="*/ 102619 h 407239"/>
                <a:gd name="connsiteX3" fmla="*/ 316966 w 338104"/>
                <a:gd name="connsiteY3" fmla="*/ 90207 h 407239"/>
                <a:gd name="connsiteX4" fmla="*/ 313019 w 338104"/>
                <a:gd name="connsiteY4" fmla="*/ 68719 h 407239"/>
                <a:gd name="connsiteX5" fmla="*/ 295022 w 338104"/>
                <a:gd name="connsiteY5" fmla="*/ 54659 h 407239"/>
                <a:gd name="connsiteX6" fmla="*/ 317302 w 338104"/>
                <a:gd name="connsiteY6" fmla="*/ 56847 h 407239"/>
                <a:gd name="connsiteX7" fmla="*/ 318661 w 338104"/>
                <a:gd name="connsiteY7" fmla="*/ 44015 h 407239"/>
                <a:gd name="connsiteX8" fmla="*/ 310006 w 338104"/>
                <a:gd name="connsiteY8" fmla="*/ 33576 h 407239"/>
                <a:gd name="connsiteX9" fmla="*/ 271955 w 338104"/>
                <a:gd name="connsiteY9" fmla="*/ 6725 h 407239"/>
                <a:gd name="connsiteX10" fmla="*/ 238056 w 338104"/>
                <a:gd name="connsiteY10" fmla="*/ 3676 h 407239"/>
                <a:gd name="connsiteX11" fmla="*/ 232440 w 338104"/>
                <a:gd name="connsiteY11" fmla="*/ 38089 h 407239"/>
                <a:gd name="connsiteX12" fmla="*/ 214711 w 338104"/>
                <a:gd name="connsiteY12" fmla="*/ 32741 h 407239"/>
                <a:gd name="connsiteX13" fmla="*/ 201117 w 338104"/>
                <a:gd name="connsiteY13" fmla="*/ 43186 h 407239"/>
                <a:gd name="connsiteX14" fmla="*/ 207400 w 338104"/>
                <a:gd name="connsiteY14" fmla="*/ 55362 h 407239"/>
                <a:gd name="connsiteX15" fmla="*/ 61777 w 338104"/>
                <a:gd name="connsiteY15" fmla="*/ 84328 h 407239"/>
                <a:gd name="connsiteX16" fmla="*/ -187 w 338104"/>
                <a:gd name="connsiteY16" fmla="*/ 181608 h 407239"/>
                <a:gd name="connsiteX17" fmla="*/ 3907 w 338104"/>
                <a:gd name="connsiteY17" fmla="*/ 218473 h 407239"/>
                <a:gd name="connsiteX18" fmla="*/ 4873 w 338104"/>
                <a:gd name="connsiteY18" fmla="*/ 329477 h 407239"/>
                <a:gd name="connsiteX19" fmla="*/ 75889 w 338104"/>
                <a:gd name="connsiteY19" fmla="*/ 354780 h 407239"/>
                <a:gd name="connsiteX20" fmla="*/ 76703 w 338104"/>
                <a:gd name="connsiteY20" fmla="*/ 312242 h 407239"/>
                <a:gd name="connsiteX21" fmla="*/ 70263 w 338104"/>
                <a:gd name="connsiteY21" fmla="*/ 155413 h 407239"/>
                <a:gd name="connsiteX22" fmla="*/ 70924 w 338104"/>
                <a:gd name="connsiteY22" fmla="*/ 155135 h 407239"/>
                <a:gd name="connsiteX23" fmla="*/ 71171 w 338104"/>
                <a:gd name="connsiteY23" fmla="*/ 155345 h 407239"/>
                <a:gd name="connsiteX24" fmla="*/ 142734 w 338104"/>
                <a:gd name="connsiteY24" fmla="*/ 185518 h 407239"/>
                <a:gd name="connsiteX25" fmla="*/ 122496 w 338104"/>
                <a:gd name="connsiteY25" fmla="*/ 165280 h 407239"/>
                <a:gd name="connsiteX26" fmla="*/ 243929 w 338104"/>
                <a:gd name="connsiteY26" fmla="*/ 201710 h 407239"/>
                <a:gd name="connsiteX27" fmla="*/ 243929 w 338104"/>
                <a:gd name="connsiteY27" fmla="*/ 242185 h 407239"/>
                <a:gd name="connsiteX28" fmla="*/ 194824 w 338104"/>
                <a:gd name="connsiteY28" fmla="*/ 346745 h 407239"/>
                <a:gd name="connsiteX29" fmla="*/ 220715 w 338104"/>
                <a:gd name="connsiteY29" fmla="*/ 407065 h 407239"/>
                <a:gd name="connsiteX30" fmla="*/ 285481 w 338104"/>
                <a:gd name="connsiteY30" fmla="*/ 370636 h 407239"/>
                <a:gd name="connsiteX31" fmla="*/ 332050 w 338104"/>
                <a:gd name="connsiteY31" fmla="*/ 269325 h 407239"/>
                <a:gd name="connsiteX32" fmla="*/ 336469 w 338104"/>
                <a:gd name="connsiteY32" fmla="*/ 214957 h 40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8104" h="407239">
                  <a:moveTo>
                    <a:pt x="336474" y="214957"/>
                  </a:moveTo>
                  <a:cubicBezTo>
                    <a:pt x="330706" y="182805"/>
                    <a:pt x="317795" y="137185"/>
                    <a:pt x="289028" y="102603"/>
                  </a:cubicBezTo>
                  <a:cubicBezTo>
                    <a:pt x="289936" y="102609"/>
                    <a:pt x="290839" y="102645"/>
                    <a:pt x="291747" y="102619"/>
                  </a:cubicBezTo>
                  <a:cubicBezTo>
                    <a:pt x="301630" y="102330"/>
                    <a:pt x="312877" y="99213"/>
                    <a:pt x="316966" y="90207"/>
                  </a:cubicBezTo>
                  <a:cubicBezTo>
                    <a:pt x="319648" y="82859"/>
                    <a:pt x="318136" y="74634"/>
                    <a:pt x="313019" y="68719"/>
                  </a:cubicBezTo>
                  <a:cubicBezTo>
                    <a:pt x="307923" y="62983"/>
                    <a:pt x="301824" y="58217"/>
                    <a:pt x="295022" y="54659"/>
                  </a:cubicBezTo>
                  <a:cubicBezTo>
                    <a:pt x="301961" y="58868"/>
                    <a:pt x="311765" y="62783"/>
                    <a:pt x="317302" y="56847"/>
                  </a:cubicBezTo>
                  <a:cubicBezTo>
                    <a:pt x="320209" y="53200"/>
                    <a:pt x="320740" y="48193"/>
                    <a:pt x="318661" y="44015"/>
                  </a:cubicBezTo>
                  <a:cubicBezTo>
                    <a:pt x="316562" y="39953"/>
                    <a:pt x="313607" y="36394"/>
                    <a:pt x="310006" y="33576"/>
                  </a:cubicBezTo>
                  <a:cubicBezTo>
                    <a:pt x="298344" y="23263"/>
                    <a:pt x="285585" y="14256"/>
                    <a:pt x="271955" y="6725"/>
                  </a:cubicBezTo>
                  <a:cubicBezTo>
                    <a:pt x="261406" y="899"/>
                    <a:pt x="247529" y="-3783"/>
                    <a:pt x="238056" y="3676"/>
                  </a:cubicBezTo>
                  <a:cubicBezTo>
                    <a:pt x="228409" y="11270"/>
                    <a:pt x="229957" y="26060"/>
                    <a:pt x="232440" y="38089"/>
                  </a:cubicBezTo>
                  <a:cubicBezTo>
                    <a:pt x="227034" y="34930"/>
                    <a:pt x="220961" y="33098"/>
                    <a:pt x="214711" y="32741"/>
                  </a:cubicBezTo>
                  <a:cubicBezTo>
                    <a:pt x="208276" y="32558"/>
                    <a:pt x="202597" y="36919"/>
                    <a:pt x="201117" y="43186"/>
                  </a:cubicBezTo>
                  <a:cubicBezTo>
                    <a:pt x="200933" y="48067"/>
                    <a:pt x="203316" y="52685"/>
                    <a:pt x="207400" y="55362"/>
                  </a:cubicBezTo>
                  <a:cubicBezTo>
                    <a:pt x="170167" y="49237"/>
                    <a:pt x="122595" y="56186"/>
                    <a:pt x="61777" y="84328"/>
                  </a:cubicBezTo>
                  <a:cubicBezTo>
                    <a:pt x="61777" y="84328"/>
                    <a:pt x="2810" y="103984"/>
                    <a:pt x="-187" y="181608"/>
                  </a:cubicBezTo>
                  <a:cubicBezTo>
                    <a:pt x="-491" y="194026"/>
                    <a:pt x="889" y="206423"/>
                    <a:pt x="3907" y="218473"/>
                  </a:cubicBezTo>
                  <a:cubicBezTo>
                    <a:pt x="7230" y="232544"/>
                    <a:pt x="19049" y="301577"/>
                    <a:pt x="4873" y="329477"/>
                  </a:cubicBezTo>
                  <a:lnTo>
                    <a:pt x="75889" y="354780"/>
                  </a:lnTo>
                  <a:lnTo>
                    <a:pt x="76703" y="312242"/>
                  </a:lnTo>
                  <a:cubicBezTo>
                    <a:pt x="21511" y="232570"/>
                    <a:pt x="48776" y="203331"/>
                    <a:pt x="70263" y="155413"/>
                  </a:cubicBezTo>
                  <a:cubicBezTo>
                    <a:pt x="70368" y="155156"/>
                    <a:pt x="70667" y="155030"/>
                    <a:pt x="70924" y="155135"/>
                  </a:cubicBezTo>
                  <a:cubicBezTo>
                    <a:pt x="71030" y="155177"/>
                    <a:pt x="71113" y="155250"/>
                    <a:pt x="71171" y="155345"/>
                  </a:cubicBezTo>
                  <a:cubicBezTo>
                    <a:pt x="75139" y="162163"/>
                    <a:pt x="90359" y="185518"/>
                    <a:pt x="142734" y="185518"/>
                  </a:cubicBezTo>
                  <a:lnTo>
                    <a:pt x="122496" y="165280"/>
                  </a:lnTo>
                  <a:cubicBezTo>
                    <a:pt x="122496" y="165280"/>
                    <a:pt x="211546" y="201710"/>
                    <a:pt x="243929" y="201710"/>
                  </a:cubicBezTo>
                  <a:cubicBezTo>
                    <a:pt x="243929" y="201710"/>
                    <a:pt x="268213" y="217901"/>
                    <a:pt x="243929" y="242185"/>
                  </a:cubicBezTo>
                  <a:cubicBezTo>
                    <a:pt x="219639" y="266475"/>
                    <a:pt x="166488" y="302222"/>
                    <a:pt x="194824" y="346745"/>
                  </a:cubicBezTo>
                  <a:cubicBezTo>
                    <a:pt x="223155" y="391273"/>
                    <a:pt x="220715" y="407065"/>
                    <a:pt x="220715" y="407065"/>
                  </a:cubicBezTo>
                  <a:lnTo>
                    <a:pt x="285481" y="370636"/>
                  </a:lnTo>
                  <a:cubicBezTo>
                    <a:pt x="285481" y="370636"/>
                    <a:pt x="325038" y="292371"/>
                    <a:pt x="332050" y="269325"/>
                  </a:cubicBezTo>
                  <a:cubicBezTo>
                    <a:pt x="337818" y="251811"/>
                    <a:pt x="339330" y="233174"/>
                    <a:pt x="336469" y="214957"/>
                  </a:cubicBezTo>
                  <a:close/>
                </a:path>
              </a:pathLst>
            </a:custGeom>
            <a:solidFill>
              <a:srgbClr val="2F2E41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9F19F5-799C-479D-B297-98C52FED5E5E}"/>
                </a:ext>
              </a:extLst>
            </p:cNvPr>
            <p:cNvSpPr/>
            <p:nvPr/>
          </p:nvSpPr>
          <p:spPr>
            <a:xfrm>
              <a:off x="9985355" y="4328452"/>
              <a:ext cx="1288380" cy="910493"/>
            </a:xfrm>
            <a:custGeom>
              <a:avLst/>
              <a:gdLst>
                <a:gd name="connsiteX0" fmla="*/ 0 w 1288380"/>
                <a:gd name="connsiteY0" fmla="*/ 0 h 910493"/>
                <a:gd name="connsiteX1" fmla="*/ 1288381 w 1288380"/>
                <a:gd name="connsiteY1" fmla="*/ 0 h 910493"/>
                <a:gd name="connsiteX2" fmla="*/ 1288381 w 1288380"/>
                <a:gd name="connsiteY2" fmla="*/ 714112 h 910493"/>
                <a:gd name="connsiteX3" fmla="*/ 1124729 w 1288380"/>
                <a:gd name="connsiteY3" fmla="*/ 714112 h 910493"/>
                <a:gd name="connsiteX4" fmla="*/ 1124729 w 1288380"/>
                <a:gd name="connsiteY4" fmla="*/ 910493 h 910493"/>
                <a:gd name="connsiteX5" fmla="*/ 948429 w 1288380"/>
                <a:gd name="connsiteY5" fmla="*/ 714112 h 910493"/>
                <a:gd name="connsiteX6" fmla="*/ 0 w 1288380"/>
                <a:gd name="connsiteY6" fmla="*/ 714112 h 910493"/>
                <a:gd name="connsiteX7" fmla="*/ 0 w 1288380"/>
                <a:gd name="connsiteY7" fmla="*/ 0 h 91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8380" h="910493">
                  <a:moveTo>
                    <a:pt x="0" y="0"/>
                  </a:moveTo>
                  <a:lnTo>
                    <a:pt x="1288381" y="0"/>
                  </a:lnTo>
                  <a:lnTo>
                    <a:pt x="1288381" y="714112"/>
                  </a:lnTo>
                  <a:lnTo>
                    <a:pt x="1124729" y="714112"/>
                  </a:lnTo>
                  <a:lnTo>
                    <a:pt x="1124729" y="910493"/>
                  </a:lnTo>
                  <a:lnTo>
                    <a:pt x="948429" y="714112"/>
                  </a:lnTo>
                  <a:lnTo>
                    <a:pt x="0" y="714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947477-197D-42D1-9419-14F813251ABE}"/>
                </a:ext>
              </a:extLst>
            </p:cNvPr>
            <p:cNvSpPr/>
            <p:nvPr/>
          </p:nvSpPr>
          <p:spPr>
            <a:xfrm>
              <a:off x="10196615" y="4538221"/>
              <a:ext cx="865860" cy="38681"/>
            </a:xfrm>
            <a:custGeom>
              <a:avLst/>
              <a:gdLst>
                <a:gd name="connsiteX0" fmla="*/ 0 w 865860"/>
                <a:gd name="connsiteY0" fmla="*/ 0 h 38681"/>
                <a:gd name="connsiteX1" fmla="*/ 865861 w 865860"/>
                <a:gd name="connsiteY1" fmla="*/ 0 h 38681"/>
                <a:gd name="connsiteX2" fmla="*/ 865861 w 865860"/>
                <a:gd name="connsiteY2" fmla="*/ 38681 h 38681"/>
                <a:gd name="connsiteX3" fmla="*/ 0 w 865860"/>
                <a:gd name="connsiteY3" fmla="*/ 38681 h 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860" h="38681">
                  <a:moveTo>
                    <a:pt x="0" y="0"/>
                  </a:moveTo>
                  <a:lnTo>
                    <a:pt x="865861" y="0"/>
                  </a:lnTo>
                  <a:lnTo>
                    <a:pt x="865861" y="38681"/>
                  </a:lnTo>
                  <a:lnTo>
                    <a:pt x="0" y="38681"/>
                  </a:lnTo>
                  <a:close/>
                </a:path>
              </a:pathLst>
            </a:custGeom>
            <a:solidFill>
              <a:srgbClr val="FFFFFF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D8CD07D-E9B1-4EBA-9DAE-B5C6EC61568B}"/>
                </a:ext>
              </a:extLst>
            </p:cNvPr>
            <p:cNvSpPr/>
            <p:nvPr/>
          </p:nvSpPr>
          <p:spPr>
            <a:xfrm>
              <a:off x="10196615" y="4666168"/>
              <a:ext cx="865860" cy="38681"/>
            </a:xfrm>
            <a:custGeom>
              <a:avLst/>
              <a:gdLst>
                <a:gd name="connsiteX0" fmla="*/ 0 w 865860"/>
                <a:gd name="connsiteY0" fmla="*/ 0 h 38681"/>
                <a:gd name="connsiteX1" fmla="*/ 865861 w 865860"/>
                <a:gd name="connsiteY1" fmla="*/ 0 h 38681"/>
                <a:gd name="connsiteX2" fmla="*/ 865861 w 865860"/>
                <a:gd name="connsiteY2" fmla="*/ 38681 h 38681"/>
                <a:gd name="connsiteX3" fmla="*/ 0 w 865860"/>
                <a:gd name="connsiteY3" fmla="*/ 38681 h 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860" h="38681">
                  <a:moveTo>
                    <a:pt x="0" y="0"/>
                  </a:moveTo>
                  <a:lnTo>
                    <a:pt x="865861" y="0"/>
                  </a:lnTo>
                  <a:lnTo>
                    <a:pt x="865861" y="38681"/>
                  </a:lnTo>
                  <a:lnTo>
                    <a:pt x="0" y="38681"/>
                  </a:lnTo>
                  <a:close/>
                </a:path>
              </a:pathLst>
            </a:custGeom>
            <a:solidFill>
              <a:srgbClr val="FFFFFF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C6C6EB-DD7A-4AD4-B4E0-D50BF30460FD}"/>
                </a:ext>
              </a:extLst>
            </p:cNvPr>
            <p:cNvSpPr/>
            <p:nvPr/>
          </p:nvSpPr>
          <p:spPr>
            <a:xfrm>
              <a:off x="10196615" y="4794114"/>
              <a:ext cx="865860" cy="38681"/>
            </a:xfrm>
            <a:custGeom>
              <a:avLst/>
              <a:gdLst>
                <a:gd name="connsiteX0" fmla="*/ 0 w 865860"/>
                <a:gd name="connsiteY0" fmla="*/ 0 h 38681"/>
                <a:gd name="connsiteX1" fmla="*/ 865861 w 865860"/>
                <a:gd name="connsiteY1" fmla="*/ 0 h 38681"/>
                <a:gd name="connsiteX2" fmla="*/ 865861 w 865860"/>
                <a:gd name="connsiteY2" fmla="*/ 38681 h 38681"/>
                <a:gd name="connsiteX3" fmla="*/ 0 w 865860"/>
                <a:gd name="connsiteY3" fmla="*/ 38681 h 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860" h="38681">
                  <a:moveTo>
                    <a:pt x="0" y="0"/>
                  </a:moveTo>
                  <a:lnTo>
                    <a:pt x="865861" y="0"/>
                  </a:lnTo>
                  <a:lnTo>
                    <a:pt x="865861" y="38681"/>
                  </a:lnTo>
                  <a:lnTo>
                    <a:pt x="0" y="38681"/>
                  </a:lnTo>
                  <a:close/>
                </a:path>
              </a:pathLst>
            </a:custGeom>
            <a:solidFill>
              <a:srgbClr val="FFFFFF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18CABE1-6F97-46F4-A6D3-03EC94F2BE23}"/>
                </a:ext>
              </a:extLst>
            </p:cNvPr>
            <p:cNvSpPr/>
            <p:nvPr/>
          </p:nvSpPr>
          <p:spPr>
            <a:xfrm>
              <a:off x="10652134" y="3870883"/>
              <a:ext cx="194258" cy="549394"/>
            </a:xfrm>
            <a:custGeom>
              <a:avLst/>
              <a:gdLst>
                <a:gd name="connsiteX0" fmla="*/ 178937 w 194258"/>
                <a:gd name="connsiteY0" fmla="*/ -174 h 549394"/>
                <a:gd name="connsiteX1" fmla="*/ 103370 w 194258"/>
                <a:gd name="connsiteY1" fmla="*/ 18195 h 549394"/>
                <a:gd name="connsiteX2" fmla="*/ 102798 w 194258"/>
                <a:gd name="connsiteY2" fmla="*/ 171135 h 549394"/>
                <a:gd name="connsiteX3" fmla="*/ 17804 w 194258"/>
                <a:gd name="connsiteY3" fmla="*/ 464491 h 549394"/>
                <a:gd name="connsiteX4" fmla="*/ 10011 w 194258"/>
                <a:gd name="connsiteY4" fmla="*/ 531188 h 549394"/>
                <a:gd name="connsiteX5" fmla="*/ 76707 w 194258"/>
                <a:gd name="connsiteY5" fmla="*/ 538982 h 549394"/>
                <a:gd name="connsiteX6" fmla="*/ 92421 w 194258"/>
                <a:gd name="connsiteY6" fmla="*/ 487091 h 549394"/>
                <a:gd name="connsiteX7" fmla="*/ 194031 w 194258"/>
                <a:gd name="connsiteY7" fmla="*/ 183400 h 54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258" h="549394">
                  <a:moveTo>
                    <a:pt x="178937" y="-174"/>
                  </a:moveTo>
                  <a:lnTo>
                    <a:pt x="103370" y="18195"/>
                  </a:lnTo>
                  <a:lnTo>
                    <a:pt x="102798" y="171135"/>
                  </a:lnTo>
                  <a:lnTo>
                    <a:pt x="17804" y="464491"/>
                  </a:lnTo>
                  <a:cubicBezTo>
                    <a:pt x="-2764" y="480756"/>
                    <a:pt x="-6254" y="510619"/>
                    <a:pt x="10011" y="531188"/>
                  </a:cubicBezTo>
                  <a:cubicBezTo>
                    <a:pt x="26276" y="551757"/>
                    <a:pt x="56139" y="555247"/>
                    <a:pt x="76707" y="538982"/>
                  </a:cubicBezTo>
                  <a:cubicBezTo>
                    <a:pt x="92274" y="526669"/>
                    <a:pt x="98546" y="505969"/>
                    <a:pt x="92421" y="487091"/>
                  </a:cubicBezTo>
                  <a:lnTo>
                    <a:pt x="194031" y="183400"/>
                  </a:lnTo>
                  <a:close/>
                </a:path>
              </a:pathLst>
            </a:custGeom>
            <a:solidFill>
              <a:srgbClr val="9F616A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DBD65B3-5815-40B4-8FAB-7A8B85352F2D}"/>
                </a:ext>
              </a:extLst>
            </p:cNvPr>
            <p:cNvSpPr/>
            <p:nvPr/>
          </p:nvSpPr>
          <p:spPr>
            <a:xfrm>
              <a:off x="10328346" y="3867671"/>
              <a:ext cx="194259" cy="556922"/>
            </a:xfrm>
            <a:custGeom>
              <a:avLst/>
              <a:gdLst>
                <a:gd name="connsiteX0" fmla="*/ -228 w 194259"/>
                <a:gd name="connsiteY0" fmla="*/ -174 h 556922"/>
                <a:gd name="connsiteX1" fmla="*/ 90428 w 194259"/>
                <a:gd name="connsiteY1" fmla="*/ 25727 h 556922"/>
                <a:gd name="connsiteX2" fmla="*/ 91000 w 194259"/>
                <a:gd name="connsiteY2" fmla="*/ 178666 h 556922"/>
                <a:gd name="connsiteX3" fmla="*/ 175999 w 194259"/>
                <a:gd name="connsiteY3" fmla="*/ 472022 h 556922"/>
                <a:gd name="connsiteX4" fmla="*/ 183793 w 194259"/>
                <a:gd name="connsiteY4" fmla="*/ 538714 h 556922"/>
                <a:gd name="connsiteX5" fmla="*/ 117096 w 194259"/>
                <a:gd name="connsiteY5" fmla="*/ 546508 h 556922"/>
                <a:gd name="connsiteX6" fmla="*/ 101382 w 194259"/>
                <a:gd name="connsiteY6" fmla="*/ 494617 h 556922"/>
                <a:gd name="connsiteX7" fmla="*/ -228 w 194259"/>
                <a:gd name="connsiteY7" fmla="*/ 190927 h 55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259" h="556922">
                  <a:moveTo>
                    <a:pt x="-228" y="-174"/>
                  </a:moveTo>
                  <a:lnTo>
                    <a:pt x="90428" y="25727"/>
                  </a:lnTo>
                  <a:lnTo>
                    <a:pt x="91000" y="178666"/>
                  </a:lnTo>
                  <a:lnTo>
                    <a:pt x="175999" y="472022"/>
                  </a:lnTo>
                  <a:cubicBezTo>
                    <a:pt x="196567" y="488287"/>
                    <a:pt x="200058" y="518146"/>
                    <a:pt x="183793" y="538714"/>
                  </a:cubicBezTo>
                  <a:cubicBezTo>
                    <a:pt x="167522" y="559288"/>
                    <a:pt x="137664" y="562773"/>
                    <a:pt x="117096" y="546508"/>
                  </a:cubicBezTo>
                  <a:cubicBezTo>
                    <a:pt x="101523" y="534195"/>
                    <a:pt x="95257" y="513501"/>
                    <a:pt x="101382" y="494617"/>
                  </a:cubicBezTo>
                  <a:lnTo>
                    <a:pt x="-228" y="190927"/>
                  </a:lnTo>
                  <a:close/>
                </a:path>
              </a:pathLst>
            </a:custGeom>
            <a:solidFill>
              <a:srgbClr val="9F616A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572C41-D31C-4195-9E0E-EFEF6E4CA170}"/>
                </a:ext>
              </a:extLst>
            </p:cNvPr>
            <p:cNvSpPr/>
            <p:nvPr/>
          </p:nvSpPr>
          <p:spPr>
            <a:xfrm>
              <a:off x="10717895" y="3638661"/>
              <a:ext cx="139645" cy="426413"/>
            </a:xfrm>
            <a:custGeom>
              <a:avLst/>
              <a:gdLst>
                <a:gd name="connsiteX0" fmla="*/ -228 w 139645"/>
                <a:gd name="connsiteY0" fmla="*/ 8034 h 426413"/>
                <a:gd name="connsiteX1" fmla="*/ 18504 w 139645"/>
                <a:gd name="connsiteY1" fmla="*/ 1925 h 426413"/>
                <a:gd name="connsiteX2" fmla="*/ 50393 w 139645"/>
                <a:gd name="connsiteY2" fmla="*/ 4139 h 426413"/>
                <a:gd name="connsiteX3" fmla="*/ 50393 w 139645"/>
                <a:gd name="connsiteY3" fmla="*/ 4139 h 426413"/>
                <a:gd name="connsiteX4" fmla="*/ 112692 w 139645"/>
                <a:gd name="connsiteY4" fmla="*/ 46972 h 426413"/>
                <a:gd name="connsiteX5" fmla="*/ 139417 w 139645"/>
                <a:gd name="connsiteY5" fmla="*/ 426240 h 426413"/>
                <a:gd name="connsiteX6" fmla="*/ 23952 w 139645"/>
                <a:gd name="connsiteY6" fmla="*/ 389500 h 42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645" h="426413">
                  <a:moveTo>
                    <a:pt x="-228" y="8034"/>
                  </a:moveTo>
                  <a:lnTo>
                    <a:pt x="18504" y="1925"/>
                  </a:lnTo>
                  <a:cubicBezTo>
                    <a:pt x="29016" y="-1503"/>
                    <a:pt x="40453" y="-710"/>
                    <a:pt x="50393" y="4139"/>
                  </a:cubicBezTo>
                  <a:lnTo>
                    <a:pt x="50393" y="4139"/>
                  </a:lnTo>
                  <a:cubicBezTo>
                    <a:pt x="50393" y="4139"/>
                    <a:pt x="104904" y="8034"/>
                    <a:pt x="112692" y="46972"/>
                  </a:cubicBezTo>
                  <a:cubicBezTo>
                    <a:pt x="120481" y="85910"/>
                    <a:pt x="139417" y="426240"/>
                    <a:pt x="139417" y="426240"/>
                  </a:cubicBezTo>
                  <a:lnTo>
                    <a:pt x="23952" y="3895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0B8569E-572C-4CA0-9F11-6A1ECDC576C3}"/>
                </a:ext>
              </a:extLst>
            </p:cNvPr>
            <p:cNvSpPr/>
            <p:nvPr/>
          </p:nvSpPr>
          <p:spPr>
            <a:xfrm>
              <a:off x="10311703" y="3639952"/>
              <a:ext cx="143366" cy="435620"/>
            </a:xfrm>
            <a:custGeom>
              <a:avLst/>
              <a:gdLst>
                <a:gd name="connsiteX0" fmla="*/ 143138 w 143366"/>
                <a:gd name="connsiteY0" fmla="*/ 6743 h 435620"/>
                <a:gd name="connsiteX1" fmla="*/ 109989 w 143366"/>
                <a:gd name="connsiteY1" fmla="*/ 5074 h 435620"/>
                <a:gd name="connsiteX2" fmla="*/ 99492 w 143366"/>
                <a:gd name="connsiteY2" fmla="*/ -174 h 435620"/>
                <a:gd name="connsiteX3" fmla="*/ 30224 w 143366"/>
                <a:gd name="connsiteY3" fmla="*/ 45681 h 435620"/>
                <a:gd name="connsiteX4" fmla="*/ -228 w 143366"/>
                <a:gd name="connsiteY4" fmla="*/ 435446 h 435620"/>
                <a:gd name="connsiteX5" fmla="*/ 115238 w 143366"/>
                <a:gd name="connsiteY5" fmla="*/ 403955 h 43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66" h="435620">
                  <a:moveTo>
                    <a:pt x="143138" y="6743"/>
                  </a:moveTo>
                  <a:lnTo>
                    <a:pt x="109989" y="5074"/>
                  </a:lnTo>
                  <a:lnTo>
                    <a:pt x="99492" y="-174"/>
                  </a:lnTo>
                  <a:cubicBezTo>
                    <a:pt x="99492" y="-174"/>
                    <a:pt x="38007" y="6743"/>
                    <a:pt x="30224" y="45681"/>
                  </a:cubicBezTo>
                  <a:cubicBezTo>
                    <a:pt x="22435" y="84620"/>
                    <a:pt x="-228" y="435446"/>
                    <a:pt x="-228" y="435446"/>
                  </a:cubicBezTo>
                  <a:lnTo>
                    <a:pt x="115238" y="4039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DAB8B8-7512-4C88-B6AB-075259AED37D}"/>
                </a:ext>
              </a:extLst>
            </p:cNvPr>
            <p:cNvSpPr/>
            <p:nvPr/>
          </p:nvSpPr>
          <p:spPr>
            <a:xfrm>
              <a:off x="8347252" y="4795825"/>
              <a:ext cx="260018" cy="597043"/>
            </a:xfrm>
            <a:custGeom>
              <a:avLst/>
              <a:gdLst>
                <a:gd name="connsiteX0" fmla="*/ 203257 w 260018"/>
                <a:gd name="connsiteY0" fmla="*/ 230337 h 597043"/>
                <a:gd name="connsiteX1" fmla="*/ 257988 w 260018"/>
                <a:gd name="connsiteY1" fmla="*/ 182598 h 597043"/>
                <a:gd name="connsiteX2" fmla="*/ 245187 w 260018"/>
                <a:gd name="connsiteY2" fmla="*/ 80353 h 597043"/>
                <a:gd name="connsiteX3" fmla="*/ 214982 w 260018"/>
                <a:gd name="connsiteY3" fmla="*/ 93133 h 597043"/>
                <a:gd name="connsiteX4" fmla="*/ 243004 w 260018"/>
                <a:gd name="connsiteY4" fmla="*/ 68685 h 597043"/>
                <a:gd name="connsiteX5" fmla="*/ 226959 w 260018"/>
                <a:gd name="connsiteY5" fmla="*/ -174 h 597043"/>
                <a:gd name="connsiteX6" fmla="*/ 54737 w 260018"/>
                <a:gd name="connsiteY6" fmla="*/ 217510 h 597043"/>
                <a:gd name="connsiteX7" fmla="*/ 81845 w 260018"/>
                <a:gd name="connsiteY7" fmla="*/ 306681 h 597043"/>
                <a:gd name="connsiteX8" fmla="*/ 40440 w 260018"/>
                <a:gd name="connsiteY8" fmla="*/ 247720 h 597043"/>
                <a:gd name="connsiteX9" fmla="*/ 24706 w 260018"/>
                <a:gd name="connsiteY9" fmla="*/ 291450 h 597043"/>
                <a:gd name="connsiteX10" fmla="*/ 56333 w 260018"/>
                <a:gd name="connsiteY10" fmla="*/ 595035 h 597043"/>
                <a:gd name="connsiteX11" fmla="*/ 243996 w 260018"/>
                <a:gd name="connsiteY11" fmla="*/ 354316 h 597043"/>
                <a:gd name="connsiteX12" fmla="*/ 259169 w 260018"/>
                <a:gd name="connsiteY12" fmla="*/ 206683 h 59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018" h="597043">
                  <a:moveTo>
                    <a:pt x="203257" y="230337"/>
                  </a:moveTo>
                  <a:lnTo>
                    <a:pt x="257988" y="182598"/>
                  </a:lnTo>
                  <a:cubicBezTo>
                    <a:pt x="255647" y="148299"/>
                    <a:pt x="251370" y="114168"/>
                    <a:pt x="245187" y="80353"/>
                  </a:cubicBezTo>
                  <a:lnTo>
                    <a:pt x="214982" y="93133"/>
                  </a:lnTo>
                  <a:lnTo>
                    <a:pt x="243004" y="68685"/>
                  </a:lnTo>
                  <a:cubicBezTo>
                    <a:pt x="234942" y="26950"/>
                    <a:pt x="226959" y="-174"/>
                    <a:pt x="226959" y="-174"/>
                  </a:cubicBezTo>
                  <a:cubicBezTo>
                    <a:pt x="226959" y="-174"/>
                    <a:pt x="116532" y="97888"/>
                    <a:pt x="54737" y="217510"/>
                  </a:cubicBezTo>
                  <a:lnTo>
                    <a:pt x="81845" y="306681"/>
                  </a:lnTo>
                  <a:lnTo>
                    <a:pt x="40440" y="247720"/>
                  </a:lnTo>
                  <a:cubicBezTo>
                    <a:pt x="34284" y="261954"/>
                    <a:pt x="29030" y="276560"/>
                    <a:pt x="24706" y="291450"/>
                  </a:cubicBezTo>
                  <a:cubicBezTo>
                    <a:pt x="-18379" y="441755"/>
                    <a:pt x="-4224" y="577673"/>
                    <a:pt x="56333" y="595035"/>
                  </a:cubicBezTo>
                  <a:cubicBezTo>
                    <a:pt x="116889" y="612392"/>
                    <a:pt x="200906" y="504620"/>
                    <a:pt x="243996" y="354316"/>
                  </a:cubicBezTo>
                  <a:cubicBezTo>
                    <a:pt x="256566" y="306166"/>
                    <a:pt x="261683" y="256380"/>
                    <a:pt x="259169" y="206683"/>
                  </a:cubicBezTo>
                  <a:close/>
                </a:path>
              </a:pathLst>
            </a:custGeom>
            <a:solidFill>
              <a:srgbClr val="F1F1F1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5A89E6-2A24-4927-ADA4-567583398D89}"/>
                </a:ext>
              </a:extLst>
            </p:cNvPr>
            <p:cNvSpPr/>
            <p:nvPr/>
          </p:nvSpPr>
          <p:spPr>
            <a:xfrm>
              <a:off x="8367279" y="4958133"/>
              <a:ext cx="467829" cy="438731"/>
            </a:xfrm>
            <a:custGeom>
              <a:avLst/>
              <a:gdLst>
                <a:gd name="connsiteX0" fmla="*/ 328161 w 467829"/>
                <a:gd name="connsiteY0" fmla="*/ 184901 h 438731"/>
                <a:gd name="connsiteX1" fmla="*/ 399687 w 467829"/>
                <a:gd name="connsiteY1" fmla="*/ 172321 h 438731"/>
                <a:gd name="connsiteX2" fmla="*/ 441580 w 467829"/>
                <a:gd name="connsiteY2" fmla="*/ 78180 h 438731"/>
                <a:gd name="connsiteX3" fmla="*/ 409118 w 467829"/>
                <a:gd name="connsiteY3" fmla="*/ 73509 h 438731"/>
                <a:gd name="connsiteX4" fmla="*/ 445742 w 467829"/>
                <a:gd name="connsiteY4" fmla="*/ 67069 h 438731"/>
                <a:gd name="connsiteX5" fmla="*/ 467602 w 467829"/>
                <a:gd name="connsiteY5" fmla="*/ -174 h 438731"/>
                <a:gd name="connsiteX6" fmla="*/ 207652 w 467829"/>
                <a:gd name="connsiteY6" fmla="*/ 97153 h 438731"/>
                <a:gd name="connsiteX7" fmla="*/ 184763 w 467829"/>
                <a:gd name="connsiteY7" fmla="*/ 187499 h 438731"/>
                <a:gd name="connsiteX8" fmla="*/ 179798 w 467829"/>
                <a:gd name="connsiteY8" fmla="*/ 115622 h 438731"/>
                <a:gd name="connsiteX9" fmla="*/ 143721 w 467829"/>
                <a:gd name="connsiteY9" fmla="*/ 144924 h 438731"/>
                <a:gd name="connsiteX10" fmla="*/ 13874 w 467829"/>
                <a:gd name="connsiteY10" fmla="*/ 421155 h 438731"/>
                <a:gd name="connsiteX11" fmla="*/ 298948 w 467829"/>
                <a:gd name="connsiteY11" fmla="*/ 312087 h 438731"/>
                <a:gd name="connsiteX12" fmla="*/ 388251 w 467829"/>
                <a:gd name="connsiteY12" fmla="*/ 193556 h 43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7829" h="438731">
                  <a:moveTo>
                    <a:pt x="328161" y="184901"/>
                  </a:moveTo>
                  <a:lnTo>
                    <a:pt x="399687" y="172321"/>
                  </a:lnTo>
                  <a:cubicBezTo>
                    <a:pt x="415411" y="141754"/>
                    <a:pt x="429398" y="110327"/>
                    <a:pt x="441580" y="78180"/>
                  </a:cubicBezTo>
                  <a:lnTo>
                    <a:pt x="409118" y="73509"/>
                  </a:lnTo>
                  <a:lnTo>
                    <a:pt x="445742" y="67069"/>
                  </a:lnTo>
                  <a:cubicBezTo>
                    <a:pt x="460411" y="27170"/>
                    <a:pt x="467602" y="-174"/>
                    <a:pt x="467602" y="-174"/>
                  </a:cubicBezTo>
                  <a:cubicBezTo>
                    <a:pt x="467602" y="-174"/>
                    <a:pt x="322383" y="26688"/>
                    <a:pt x="207652" y="97153"/>
                  </a:cubicBezTo>
                  <a:lnTo>
                    <a:pt x="184763" y="187499"/>
                  </a:lnTo>
                  <a:lnTo>
                    <a:pt x="179798" y="115622"/>
                  </a:lnTo>
                  <a:cubicBezTo>
                    <a:pt x="167171" y="124623"/>
                    <a:pt x="155120" y="134412"/>
                    <a:pt x="143721" y="144924"/>
                  </a:cubicBezTo>
                  <a:cubicBezTo>
                    <a:pt x="29147" y="251321"/>
                    <a:pt x="-28990" y="374994"/>
                    <a:pt x="13874" y="421155"/>
                  </a:cubicBezTo>
                  <a:cubicBezTo>
                    <a:pt x="56738" y="467315"/>
                    <a:pt x="184370" y="418483"/>
                    <a:pt x="298948" y="312087"/>
                  </a:cubicBezTo>
                  <a:cubicBezTo>
                    <a:pt x="334601" y="277374"/>
                    <a:pt x="364717" y="237396"/>
                    <a:pt x="388251" y="193556"/>
                  </a:cubicBezTo>
                  <a:close/>
                </a:path>
              </a:pathLst>
            </a:custGeom>
            <a:solidFill>
              <a:srgbClr val="F1F1F1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B50D7F0-0057-4F87-9BBC-F0D7DB6C368A}"/>
                </a:ext>
              </a:extLst>
            </p:cNvPr>
            <p:cNvSpPr/>
            <p:nvPr/>
          </p:nvSpPr>
          <p:spPr>
            <a:xfrm>
              <a:off x="8196069" y="5382432"/>
              <a:ext cx="3254029" cy="10496"/>
            </a:xfrm>
            <a:custGeom>
              <a:avLst/>
              <a:gdLst>
                <a:gd name="connsiteX0" fmla="*/ 3248554 w 3254029"/>
                <a:gd name="connsiteY0" fmla="*/ 10323 h 10496"/>
                <a:gd name="connsiteX1" fmla="*/ 5021 w 3254029"/>
                <a:gd name="connsiteY1" fmla="*/ 10323 h 10496"/>
                <a:gd name="connsiteX2" fmla="*/ -228 w 3254029"/>
                <a:gd name="connsiteY2" fmla="*/ 5074 h 10496"/>
                <a:gd name="connsiteX3" fmla="*/ 5021 w 3254029"/>
                <a:gd name="connsiteY3" fmla="*/ -174 h 10496"/>
                <a:gd name="connsiteX4" fmla="*/ 3248554 w 3254029"/>
                <a:gd name="connsiteY4" fmla="*/ -174 h 10496"/>
                <a:gd name="connsiteX5" fmla="*/ 3253802 w 3254029"/>
                <a:gd name="connsiteY5" fmla="*/ 5074 h 10496"/>
                <a:gd name="connsiteX6" fmla="*/ 3248554 w 3254029"/>
                <a:gd name="connsiteY6" fmla="*/ 10323 h 1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4029" h="10496">
                  <a:moveTo>
                    <a:pt x="3248554" y="10323"/>
                  </a:moveTo>
                  <a:lnTo>
                    <a:pt x="5021" y="10323"/>
                  </a:lnTo>
                  <a:cubicBezTo>
                    <a:pt x="2123" y="10323"/>
                    <a:pt x="-228" y="7977"/>
                    <a:pt x="-228" y="5074"/>
                  </a:cubicBezTo>
                  <a:cubicBezTo>
                    <a:pt x="-228" y="2177"/>
                    <a:pt x="2123" y="-174"/>
                    <a:pt x="5021" y="-174"/>
                  </a:cubicBezTo>
                  <a:lnTo>
                    <a:pt x="3248554" y="-174"/>
                  </a:lnTo>
                  <a:cubicBezTo>
                    <a:pt x="3251451" y="-174"/>
                    <a:pt x="3253802" y="2177"/>
                    <a:pt x="3253802" y="5074"/>
                  </a:cubicBezTo>
                  <a:cubicBezTo>
                    <a:pt x="3253802" y="7977"/>
                    <a:pt x="3251451" y="10323"/>
                    <a:pt x="3248554" y="10323"/>
                  </a:cubicBezTo>
                  <a:close/>
                </a:path>
              </a:pathLst>
            </a:custGeom>
            <a:solidFill>
              <a:srgbClr val="CBCBCB"/>
            </a:solidFill>
            <a:ln w="5236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68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5DACE0-D7A5-434F-9FF3-BD94DB0A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55038"/>
            <a:ext cx="10515600" cy="1168987"/>
          </a:xfrm>
        </p:spPr>
        <p:txBody>
          <a:bodyPr/>
          <a:lstStyle/>
          <a:p>
            <a:r>
              <a:rPr lang="en-US" dirty="0"/>
              <a:t>Let’s get started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B218BF-1721-4998-B223-33B6225D5502}"/>
              </a:ext>
            </a:extLst>
          </p:cNvPr>
          <p:cNvGrpSpPr/>
          <p:nvPr/>
        </p:nvGrpSpPr>
        <p:grpSpPr>
          <a:xfrm>
            <a:off x="5047028" y="4964286"/>
            <a:ext cx="1691541" cy="1184327"/>
            <a:chOff x="8682442" y="3936605"/>
            <a:chExt cx="1691541" cy="1184327"/>
          </a:xfrm>
        </p:grpSpPr>
        <p:sp>
          <p:nvSpPr>
            <p:cNvPr id="9" name="Rectangle: Folded Corner 8">
              <a:extLst>
                <a:ext uri="{FF2B5EF4-FFF2-40B4-BE49-F238E27FC236}">
                  <a16:creationId xmlns:a16="http://schemas.microsoft.com/office/drawing/2014/main" id="{79C0929C-AB1F-4194-B746-4F4E6E64091B}"/>
                </a:ext>
              </a:extLst>
            </p:cNvPr>
            <p:cNvSpPr/>
            <p:nvPr/>
          </p:nvSpPr>
          <p:spPr>
            <a:xfrm rot="21007327">
              <a:off x="8723283" y="4021238"/>
              <a:ext cx="1650700" cy="1099694"/>
            </a:xfrm>
            <a:prstGeom prst="foldedCorner">
              <a:avLst/>
            </a:prstGeom>
            <a:solidFill>
              <a:schemeClr val="tx1"/>
            </a:solidFill>
            <a:ln>
              <a:solidFill>
                <a:schemeClr val="accent4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992E1D-0144-427A-B278-89FAE30AA40F}"/>
                </a:ext>
              </a:extLst>
            </p:cNvPr>
            <p:cNvSpPr txBox="1"/>
            <p:nvPr/>
          </p:nvSpPr>
          <p:spPr>
            <a:xfrm rot="21047344">
              <a:off x="8682442" y="4288454"/>
              <a:ext cx="1625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Are you excited?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DDE1F2-B655-4BBF-BB6F-0152F80E4703}"/>
                </a:ext>
              </a:extLst>
            </p:cNvPr>
            <p:cNvSpPr/>
            <p:nvPr/>
          </p:nvSpPr>
          <p:spPr>
            <a:xfrm rot="20866322">
              <a:off x="9171166" y="3936605"/>
              <a:ext cx="365159" cy="189413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aphic 2">
            <a:extLst>
              <a:ext uri="{FF2B5EF4-FFF2-40B4-BE49-F238E27FC236}">
                <a16:creationId xmlns:a16="http://schemas.microsoft.com/office/drawing/2014/main" id="{9868DF17-807E-40A9-AF5B-8B6EDC50E1FC}"/>
              </a:ext>
            </a:extLst>
          </p:cNvPr>
          <p:cNvGrpSpPr/>
          <p:nvPr/>
        </p:nvGrpSpPr>
        <p:grpSpPr>
          <a:xfrm>
            <a:off x="1218766" y="1781175"/>
            <a:ext cx="8867775" cy="5076825"/>
            <a:chOff x="1218766" y="1781175"/>
            <a:chExt cx="8867775" cy="507682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6687F06-E7BD-4090-A578-0595E6899F65}"/>
                </a:ext>
              </a:extLst>
            </p:cNvPr>
            <p:cNvSpPr/>
            <p:nvPr/>
          </p:nvSpPr>
          <p:spPr>
            <a:xfrm>
              <a:off x="1425846" y="5838825"/>
              <a:ext cx="400614" cy="580818"/>
            </a:xfrm>
            <a:custGeom>
              <a:avLst/>
              <a:gdLst>
                <a:gd name="connsiteX0" fmla="*/ 22614 w 400614"/>
                <a:gd name="connsiteY0" fmla="*/ 568421 h 580818"/>
                <a:gd name="connsiteX1" fmla="*/ 230954 w 400614"/>
                <a:gd name="connsiteY1" fmla="*/ 531731 h 580818"/>
                <a:gd name="connsiteX2" fmla="*/ 345416 w 400614"/>
                <a:gd name="connsiteY2" fmla="*/ 276175 h 580818"/>
                <a:gd name="connsiteX3" fmla="*/ 400480 w 400614"/>
                <a:gd name="connsiteY3" fmla="*/ -184 h 580818"/>
                <a:gd name="connsiteX4" fmla="*/ 285208 w 400614"/>
                <a:gd name="connsiteY4" fmla="*/ 79188 h 580818"/>
                <a:gd name="connsiteX5" fmla="*/ 60142 w 400614"/>
                <a:gd name="connsiteY5" fmla="*/ 277861 h 580818"/>
                <a:gd name="connsiteX6" fmla="*/ 23804 w 400614"/>
                <a:gd name="connsiteY6" fmla="*/ 562878 h 5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614" h="580818">
                  <a:moveTo>
                    <a:pt x="22614" y="568421"/>
                  </a:moveTo>
                  <a:cubicBezTo>
                    <a:pt x="93708" y="593415"/>
                    <a:pt x="172680" y="579499"/>
                    <a:pt x="230954" y="531731"/>
                  </a:cubicBezTo>
                  <a:cubicBezTo>
                    <a:pt x="303925" y="470476"/>
                    <a:pt x="326813" y="369606"/>
                    <a:pt x="345416" y="276175"/>
                  </a:cubicBezTo>
                  <a:lnTo>
                    <a:pt x="400480" y="-184"/>
                  </a:lnTo>
                  <a:lnTo>
                    <a:pt x="285208" y="79188"/>
                  </a:lnTo>
                  <a:cubicBezTo>
                    <a:pt x="202303" y="136272"/>
                    <a:pt x="117540" y="195184"/>
                    <a:pt x="60142" y="277861"/>
                  </a:cubicBezTo>
                  <a:cubicBezTo>
                    <a:pt x="2744" y="360538"/>
                    <a:pt x="-22297" y="473409"/>
                    <a:pt x="23804" y="562878"/>
                  </a:cubicBezTo>
                </a:path>
              </a:pathLst>
            </a:custGeom>
            <a:solidFill>
              <a:srgbClr val="E6E6E6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1E71D8-0780-4829-B458-68CE47C29E72}"/>
                </a:ext>
              </a:extLst>
            </p:cNvPr>
            <p:cNvSpPr/>
            <p:nvPr/>
          </p:nvSpPr>
          <p:spPr>
            <a:xfrm>
              <a:off x="1443803" y="6074511"/>
              <a:ext cx="227990" cy="694283"/>
            </a:xfrm>
            <a:custGeom>
              <a:avLst/>
              <a:gdLst>
                <a:gd name="connsiteX0" fmla="*/ 22458 w 227990"/>
                <a:gd name="connsiteY0" fmla="*/ 686560 h 694283"/>
                <a:gd name="connsiteX1" fmla="*/ 3228 w 227990"/>
                <a:gd name="connsiteY1" fmla="*/ 366939 h 694283"/>
                <a:gd name="connsiteX2" fmla="*/ 100154 w 227990"/>
                <a:gd name="connsiteY2" fmla="*/ 103391 h 694283"/>
                <a:gd name="connsiteX3" fmla="*/ 212635 w 227990"/>
                <a:gd name="connsiteY3" fmla="*/ 1455 h 694283"/>
                <a:gd name="connsiteX4" fmla="*/ 223036 w 227990"/>
                <a:gd name="connsiteY4" fmla="*/ 19248 h 694283"/>
                <a:gd name="connsiteX5" fmla="*/ 58158 w 227990"/>
                <a:gd name="connsiteY5" fmla="*/ 218168 h 694283"/>
                <a:gd name="connsiteX6" fmla="*/ 22687 w 227990"/>
                <a:gd name="connsiteY6" fmla="*/ 505966 h 694283"/>
                <a:gd name="connsiteX7" fmla="*/ 42337 w 227990"/>
                <a:gd name="connsiteY7" fmla="*/ 681064 h 694283"/>
                <a:gd name="connsiteX8" fmla="*/ 35146 w 227990"/>
                <a:gd name="connsiteY8" fmla="*/ 693741 h 694283"/>
                <a:gd name="connsiteX9" fmla="*/ 22468 w 227990"/>
                <a:gd name="connsiteY9" fmla="*/ 686541 h 69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90" h="694283">
                  <a:moveTo>
                    <a:pt x="22458" y="686560"/>
                  </a:moveTo>
                  <a:cubicBezTo>
                    <a:pt x="7952" y="580851"/>
                    <a:pt x="-6974" y="473781"/>
                    <a:pt x="3228" y="366939"/>
                  </a:cubicBezTo>
                  <a:cubicBezTo>
                    <a:pt x="12267" y="272060"/>
                    <a:pt x="41213" y="179401"/>
                    <a:pt x="100154" y="103391"/>
                  </a:cubicBezTo>
                  <a:cubicBezTo>
                    <a:pt x="131434" y="63129"/>
                    <a:pt x="169496" y="28640"/>
                    <a:pt x="212635" y="1455"/>
                  </a:cubicBezTo>
                  <a:cubicBezTo>
                    <a:pt x="223884" y="-5641"/>
                    <a:pt x="234237" y="12180"/>
                    <a:pt x="223036" y="19248"/>
                  </a:cubicBezTo>
                  <a:cubicBezTo>
                    <a:pt x="148398" y="66425"/>
                    <a:pt x="90667" y="136072"/>
                    <a:pt x="58158" y="218168"/>
                  </a:cubicBezTo>
                  <a:cubicBezTo>
                    <a:pt x="22268" y="309465"/>
                    <a:pt x="16505" y="408982"/>
                    <a:pt x="22687" y="505966"/>
                  </a:cubicBezTo>
                  <a:cubicBezTo>
                    <a:pt x="26421" y="564611"/>
                    <a:pt x="34365" y="622875"/>
                    <a:pt x="42337" y="681064"/>
                  </a:cubicBezTo>
                  <a:cubicBezTo>
                    <a:pt x="43652" y="686531"/>
                    <a:pt x="40499" y="692065"/>
                    <a:pt x="35146" y="693741"/>
                  </a:cubicBezTo>
                  <a:cubicBezTo>
                    <a:pt x="29659" y="695218"/>
                    <a:pt x="24002" y="692008"/>
                    <a:pt x="22468" y="686541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19C6CD-8526-43FC-9DB8-DB6A3FEE38F4}"/>
                </a:ext>
              </a:extLst>
            </p:cNvPr>
            <p:cNvSpPr/>
            <p:nvPr/>
          </p:nvSpPr>
          <p:spPr>
            <a:xfrm>
              <a:off x="1570829" y="6419700"/>
              <a:ext cx="474906" cy="243482"/>
            </a:xfrm>
            <a:custGeom>
              <a:avLst/>
              <a:gdLst>
                <a:gd name="connsiteX0" fmla="*/ -135 w 474906"/>
                <a:gd name="connsiteY0" fmla="*/ 171749 h 243482"/>
                <a:gd name="connsiteX1" fmla="*/ 138254 w 474906"/>
                <a:gd name="connsiteY1" fmla="*/ 243196 h 243482"/>
                <a:gd name="connsiteX2" fmla="*/ 319277 w 474906"/>
                <a:gd name="connsiteY2" fmla="*/ 144565 h 243482"/>
                <a:gd name="connsiteX3" fmla="*/ 474772 w 474906"/>
                <a:gd name="connsiteY3" fmla="*/ 7272 h 243482"/>
                <a:gd name="connsiteX4" fmla="*/ 371864 w 474906"/>
                <a:gd name="connsiteY4" fmla="*/ 2347 h 243482"/>
                <a:gd name="connsiteX5" fmla="*/ 151446 w 474906"/>
                <a:gd name="connsiteY5" fmla="*/ 18330 h 243482"/>
                <a:gd name="connsiteX6" fmla="*/ 3066 w 474906"/>
                <a:gd name="connsiteY6" fmla="*/ 169044 h 2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06" h="243482">
                  <a:moveTo>
                    <a:pt x="-135" y="171749"/>
                  </a:moveTo>
                  <a:cubicBezTo>
                    <a:pt x="30355" y="218107"/>
                    <a:pt x="82809" y="245187"/>
                    <a:pt x="138254" y="243196"/>
                  </a:cubicBezTo>
                  <a:cubicBezTo>
                    <a:pt x="208320" y="239872"/>
                    <a:pt x="266718" y="190990"/>
                    <a:pt x="319277" y="144565"/>
                  </a:cubicBezTo>
                  <a:lnTo>
                    <a:pt x="474772" y="7272"/>
                  </a:lnTo>
                  <a:lnTo>
                    <a:pt x="371864" y="2347"/>
                  </a:lnTo>
                  <a:cubicBezTo>
                    <a:pt x="297855" y="-1196"/>
                    <a:pt x="221941" y="-4520"/>
                    <a:pt x="151446" y="18330"/>
                  </a:cubicBezTo>
                  <a:cubicBezTo>
                    <a:pt x="80961" y="41171"/>
                    <a:pt x="15953" y="96073"/>
                    <a:pt x="3066" y="169044"/>
                  </a:cubicBezTo>
                </a:path>
              </a:pathLst>
            </a:custGeom>
            <a:solidFill>
              <a:srgbClr val="E6E6E6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F326FE-31F7-46B3-A748-E3804E8FE3F5}"/>
                </a:ext>
              </a:extLst>
            </p:cNvPr>
            <p:cNvSpPr/>
            <p:nvPr/>
          </p:nvSpPr>
          <p:spPr>
            <a:xfrm>
              <a:off x="1424029" y="6503048"/>
              <a:ext cx="429747" cy="332843"/>
            </a:xfrm>
            <a:custGeom>
              <a:avLst/>
              <a:gdLst>
                <a:gd name="connsiteX0" fmla="*/ 1219 w 429747"/>
                <a:gd name="connsiteY0" fmla="*/ 318782 h 332843"/>
                <a:gd name="connsiteX1" fmla="*/ 296865 w 429747"/>
                <a:gd name="connsiteY1" fmla="*/ 13925 h 332843"/>
                <a:gd name="connsiteX2" fmla="*/ 421205 w 429747"/>
                <a:gd name="connsiteY2" fmla="*/ 1085 h 332843"/>
                <a:gd name="connsiteX3" fmla="*/ 417938 w 429747"/>
                <a:gd name="connsiteY3" fmla="*/ 21441 h 332843"/>
                <a:gd name="connsiteX4" fmla="*/ 219494 w 429747"/>
                <a:gd name="connsiteY4" fmla="*/ 73943 h 332843"/>
                <a:gd name="connsiteX5" fmla="*/ 83105 w 429747"/>
                <a:gd name="connsiteY5" fmla="*/ 221123 h 332843"/>
                <a:gd name="connsiteX6" fmla="*/ 20050 w 429747"/>
                <a:gd name="connsiteY6" fmla="*/ 327174 h 332843"/>
                <a:gd name="connsiteX7" fmla="*/ 1219 w 429747"/>
                <a:gd name="connsiteY7" fmla="*/ 318782 h 33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747" h="332843">
                  <a:moveTo>
                    <a:pt x="1219" y="318782"/>
                  </a:moveTo>
                  <a:cubicBezTo>
                    <a:pt x="71075" y="195186"/>
                    <a:pt x="152085" y="57826"/>
                    <a:pt x="296865" y="13925"/>
                  </a:cubicBezTo>
                  <a:cubicBezTo>
                    <a:pt x="337108" y="1762"/>
                    <a:pt x="379314" y="-2600"/>
                    <a:pt x="421205" y="1085"/>
                  </a:cubicBezTo>
                  <a:cubicBezTo>
                    <a:pt x="434406" y="2228"/>
                    <a:pt x="431111" y="22574"/>
                    <a:pt x="417938" y="21441"/>
                  </a:cubicBezTo>
                  <a:cubicBezTo>
                    <a:pt x="347719" y="15611"/>
                    <a:pt x="277644" y="34147"/>
                    <a:pt x="219494" y="73943"/>
                  </a:cubicBezTo>
                  <a:cubicBezTo>
                    <a:pt x="163544" y="112023"/>
                    <a:pt x="119976" y="164973"/>
                    <a:pt x="83105" y="221123"/>
                  </a:cubicBezTo>
                  <a:cubicBezTo>
                    <a:pt x="60512" y="255518"/>
                    <a:pt x="40281" y="291369"/>
                    <a:pt x="20050" y="327174"/>
                  </a:cubicBezTo>
                  <a:cubicBezTo>
                    <a:pt x="13592" y="338623"/>
                    <a:pt x="-5315" y="330355"/>
                    <a:pt x="1219" y="318782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4EFB2B-1636-4BC8-8B74-D140D79689C7}"/>
                </a:ext>
              </a:extLst>
            </p:cNvPr>
            <p:cNvSpPr/>
            <p:nvPr/>
          </p:nvSpPr>
          <p:spPr>
            <a:xfrm>
              <a:off x="4678179" y="3248025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B9479E-7814-4F5C-9DD9-4B5575DB5B7B}"/>
                </a:ext>
              </a:extLst>
            </p:cNvPr>
            <p:cNvSpPr/>
            <p:nvPr/>
          </p:nvSpPr>
          <p:spPr>
            <a:xfrm>
              <a:off x="4639638" y="2302389"/>
              <a:ext cx="1473300" cy="1448279"/>
            </a:xfrm>
            <a:custGeom>
              <a:avLst/>
              <a:gdLst>
                <a:gd name="connsiteX0" fmla="*/ 1462336 w 1473300"/>
                <a:gd name="connsiteY0" fmla="*/ 1448096 h 1448279"/>
                <a:gd name="connsiteX1" fmla="*/ 824123 w 1473300"/>
                <a:gd name="connsiteY1" fmla="*/ 1113273 h 1448279"/>
                <a:gd name="connsiteX2" fmla="*/ -8 w 1473300"/>
                <a:gd name="connsiteY2" fmla="*/ 213999 h 1448279"/>
                <a:gd name="connsiteX3" fmla="*/ 72734 w 1473300"/>
                <a:gd name="connsiteY3" fmla="*/ 58703 h 1448279"/>
                <a:gd name="connsiteX4" fmla="*/ 492901 w 1473300"/>
                <a:gd name="connsiteY4" fmla="*/ 16965 h 1448279"/>
                <a:gd name="connsiteX5" fmla="*/ 488119 w 1473300"/>
                <a:gd name="connsiteY5" fmla="*/ 45140 h 1448279"/>
                <a:gd name="connsiteX6" fmla="*/ 89698 w 1473300"/>
                <a:gd name="connsiteY6" fmla="*/ 81696 h 1448279"/>
                <a:gd name="connsiteX7" fmla="*/ 28547 w 1473300"/>
                <a:gd name="connsiteY7" fmla="*/ 213084 h 1448279"/>
                <a:gd name="connsiteX8" fmla="*/ 839592 w 1473300"/>
                <a:gd name="connsiteY8" fmla="*/ 1089242 h 1448279"/>
                <a:gd name="connsiteX9" fmla="*/ 1473166 w 1473300"/>
                <a:gd name="connsiteY9" fmla="*/ 1421645 h 144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300" h="1448279">
                  <a:moveTo>
                    <a:pt x="1462336" y="1448096"/>
                  </a:moveTo>
                  <a:cubicBezTo>
                    <a:pt x="1240004" y="1355827"/>
                    <a:pt x="1026405" y="1243766"/>
                    <a:pt x="824123" y="1113273"/>
                  </a:cubicBezTo>
                  <a:cubicBezTo>
                    <a:pt x="338386" y="800825"/>
                    <a:pt x="7192" y="439436"/>
                    <a:pt x="-8" y="213999"/>
                  </a:cubicBezTo>
                  <a:cubicBezTo>
                    <a:pt x="-2123" y="148114"/>
                    <a:pt x="22356" y="95860"/>
                    <a:pt x="72734" y="58703"/>
                  </a:cubicBezTo>
                  <a:cubicBezTo>
                    <a:pt x="154230" y="-1409"/>
                    <a:pt x="299515" y="-15830"/>
                    <a:pt x="492901" y="16965"/>
                  </a:cubicBezTo>
                  <a:lnTo>
                    <a:pt x="488119" y="45140"/>
                  </a:lnTo>
                  <a:cubicBezTo>
                    <a:pt x="302563" y="13659"/>
                    <a:pt x="164793" y="26299"/>
                    <a:pt x="89698" y="81696"/>
                  </a:cubicBezTo>
                  <a:cubicBezTo>
                    <a:pt x="47331" y="112948"/>
                    <a:pt x="26757" y="157144"/>
                    <a:pt x="28547" y="213084"/>
                  </a:cubicBezTo>
                  <a:cubicBezTo>
                    <a:pt x="35463" y="429550"/>
                    <a:pt x="361399" y="781651"/>
                    <a:pt x="839592" y="1089242"/>
                  </a:cubicBezTo>
                  <a:cubicBezTo>
                    <a:pt x="1040398" y="1218801"/>
                    <a:pt x="1252443" y="1330043"/>
                    <a:pt x="1473166" y="1421645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21C675-1B46-444B-8274-3CC2D2A0ED53}"/>
                </a:ext>
              </a:extLst>
            </p:cNvPr>
            <p:cNvSpPr/>
            <p:nvPr/>
          </p:nvSpPr>
          <p:spPr>
            <a:xfrm>
              <a:off x="5513550" y="2427884"/>
              <a:ext cx="1584123" cy="1492072"/>
            </a:xfrm>
            <a:custGeom>
              <a:avLst/>
              <a:gdLst>
                <a:gd name="connsiteX0" fmla="*/ 1276149 w 1584123"/>
                <a:gd name="connsiteY0" fmla="*/ 1491889 h 1492072"/>
                <a:gd name="connsiteX1" fmla="*/ 976930 w 1584123"/>
                <a:gd name="connsiteY1" fmla="*/ 1450893 h 1492072"/>
                <a:gd name="connsiteX2" fmla="*/ 983589 w 1584123"/>
                <a:gd name="connsiteY2" fmla="*/ 1423109 h 1492072"/>
                <a:gd name="connsiteX3" fmla="*/ 1494157 w 1584123"/>
                <a:gd name="connsiteY3" fmla="*/ 1409640 h 1492072"/>
                <a:gd name="connsiteX4" fmla="*/ 1555308 w 1584123"/>
                <a:gd name="connsiteY4" fmla="*/ 1278252 h 1492072"/>
                <a:gd name="connsiteX5" fmla="*/ 744263 w 1584123"/>
                <a:gd name="connsiteY5" fmla="*/ 402105 h 1492072"/>
                <a:gd name="connsiteX6" fmla="*/ -135 w 1584123"/>
                <a:gd name="connsiteY6" fmla="*/ 26639 h 1492072"/>
                <a:gd name="connsiteX7" fmla="*/ 9705 w 1584123"/>
                <a:gd name="connsiteY7" fmla="*/ -184 h 1492072"/>
                <a:gd name="connsiteX8" fmla="*/ 759723 w 1584123"/>
                <a:gd name="connsiteY8" fmla="*/ 378064 h 1492072"/>
                <a:gd name="connsiteX9" fmla="*/ 1583864 w 1584123"/>
                <a:gd name="connsiteY9" fmla="*/ 1277338 h 1492072"/>
                <a:gd name="connsiteX10" fmla="*/ 1511112 w 1584123"/>
                <a:gd name="connsiteY10" fmla="*/ 1432634 h 1492072"/>
                <a:gd name="connsiteX11" fmla="*/ 1276149 w 1584123"/>
                <a:gd name="connsiteY11" fmla="*/ 1491889 h 149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4123" h="1492072">
                  <a:moveTo>
                    <a:pt x="1276149" y="1491889"/>
                  </a:moveTo>
                  <a:cubicBezTo>
                    <a:pt x="1191405" y="1491889"/>
                    <a:pt x="1091050" y="1478249"/>
                    <a:pt x="976930" y="1450893"/>
                  </a:cubicBezTo>
                  <a:lnTo>
                    <a:pt x="983589" y="1423109"/>
                  </a:lnTo>
                  <a:cubicBezTo>
                    <a:pt x="1223200" y="1480535"/>
                    <a:pt x="1404518" y="1475763"/>
                    <a:pt x="1494157" y="1409640"/>
                  </a:cubicBezTo>
                  <a:cubicBezTo>
                    <a:pt x="1536515" y="1378389"/>
                    <a:pt x="1557089" y="1334183"/>
                    <a:pt x="1555308" y="1278252"/>
                  </a:cubicBezTo>
                  <a:cubicBezTo>
                    <a:pt x="1548383" y="1061787"/>
                    <a:pt x="1222457" y="709686"/>
                    <a:pt x="744263" y="402105"/>
                  </a:cubicBezTo>
                  <a:cubicBezTo>
                    <a:pt x="501900" y="246209"/>
                    <a:pt x="244496" y="116374"/>
                    <a:pt x="-135" y="26639"/>
                  </a:cubicBezTo>
                  <a:lnTo>
                    <a:pt x="9705" y="-184"/>
                  </a:lnTo>
                  <a:cubicBezTo>
                    <a:pt x="256278" y="90256"/>
                    <a:pt x="515625" y="221054"/>
                    <a:pt x="759723" y="378064"/>
                  </a:cubicBezTo>
                  <a:cubicBezTo>
                    <a:pt x="1245459" y="690512"/>
                    <a:pt x="1576663" y="1051901"/>
                    <a:pt x="1583864" y="1277338"/>
                  </a:cubicBezTo>
                  <a:cubicBezTo>
                    <a:pt x="1585969" y="1343232"/>
                    <a:pt x="1561499" y="1395477"/>
                    <a:pt x="1511112" y="1432634"/>
                  </a:cubicBezTo>
                  <a:cubicBezTo>
                    <a:pt x="1457610" y="1472096"/>
                    <a:pt x="1378200" y="1491889"/>
                    <a:pt x="1276149" y="1491889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529246-85AC-411D-B8F3-30F6A54BDB64}"/>
                </a:ext>
              </a:extLst>
            </p:cNvPr>
            <p:cNvSpPr/>
            <p:nvPr/>
          </p:nvSpPr>
          <p:spPr>
            <a:xfrm>
              <a:off x="4639638" y="2302496"/>
              <a:ext cx="2446136" cy="1617155"/>
            </a:xfrm>
            <a:custGeom>
              <a:avLst/>
              <a:gdLst>
                <a:gd name="connsiteX0" fmla="*/ 308525 w 2446136"/>
                <a:gd name="connsiteY0" fmla="*/ 1616972 h 1617155"/>
                <a:gd name="connsiteX1" fmla="*/ 72734 w 2446136"/>
                <a:gd name="connsiteY1" fmla="*/ 1558022 h 1617155"/>
                <a:gd name="connsiteX2" fmla="*/ -8 w 2446136"/>
                <a:gd name="connsiteY2" fmla="*/ 1402726 h 1617155"/>
                <a:gd name="connsiteX3" fmla="*/ 824123 w 2446136"/>
                <a:gd name="connsiteY3" fmla="*/ 503452 h 1617155"/>
                <a:gd name="connsiteX4" fmla="*/ 2273057 w 2446136"/>
                <a:gd name="connsiteY4" fmla="*/ 11409 h 1617155"/>
                <a:gd name="connsiteX5" fmla="*/ 2267028 w 2446136"/>
                <a:gd name="connsiteY5" fmla="*/ 39336 h 1617155"/>
                <a:gd name="connsiteX6" fmla="*/ 839592 w 2446136"/>
                <a:gd name="connsiteY6" fmla="*/ 527493 h 1617155"/>
                <a:gd name="connsiteX7" fmla="*/ 28547 w 2446136"/>
                <a:gd name="connsiteY7" fmla="*/ 1403640 h 1617155"/>
                <a:gd name="connsiteX8" fmla="*/ 89698 w 2446136"/>
                <a:gd name="connsiteY8" fmla="*/ 1535028 h 1617155"/>
                <a:gd name="connsiteX9" fmla="*/ 1618175 w 2446136"/>
                <a:gd name="connsiteY9" fmla="*/ 1089134 h 1617155"/>
                <a:gd name="connsiteX10" fmla="*/ 2418475 w 2446136"/>
                <a:gd name="connsiteY10" fmla="*/ 278557 h 1617155"/>
                <a:gd name="connsiteX11" fmla="*/ 2446002 w 2446136"/>
                <a:gd name="connsiteY11" fmla="*/ 286244 h 1617155"/>
                <a:gd name="connsiteX12" fmla="*/ 1633634 w 2446136"/>
                <a:gd name="connsiteY12" fmla="*/ 1113166 h 1617155"/>
                <a:gd name="connsiteX13" fmla="*/ 702060 w 2446136"/>
                <a:gd name="connsiteY13" fmla="*/ 1551106 h 1617155"/>
                <a:gd name="connsiteX14" fmla="*/ 308525 w 2446136"/>
                <a:gd name="connsiteY14" fmla="*/ 1616972 h 161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46136" h="1617155">
                  <a:moveTo>
                    <a:pt x="308525" y="1616972"/>
                  </a:moveTo>
                  <a:cubicBezTo>
                    <a:pt x="206189" y="1616981"/>
                    <a:pt x="126046" y="1597350"/>
                    <a:pt x="72734" y="1558022"/>
                  </a:cubicBezTo>
                  <a:cubicBezTo>
                    <a:pt x="22356" y="1520865"/>
                    <a:pt x="-2123" y="1468610"/>
                    <a:pt x="-8" y="1402726"/>
                  </a:cubicBezTo>
                  <a:cubicBezTo>
                    <a:pt x="7192" y="1177288"/>
                    <a:pt x="338386" y="815900"/>
                    <a:pt x="824123" y="503452"/>
                  </a:cubicBezTo>
                  <a:cubicBezTo>
                    <a:pt x="1367010" y="154256"/>
                    <a:pt x="1976363" y="-52694"/>
                    <a:pt x="2273057" y="11409"/>
                  </a:cubicBezTo>
                  <a:lnTo>
                    <a:pt x="2267028" y="39336"/>
                  </a:lnTo>
                  <a:cubicBezTo>
                    <a:pt x="1977039" y="-23338"/>
                    <a:pt x="1376707" y="181992"/>
                    <a:pt x="839592" y="527493"/>
                  </a:cubicBezTo>
                  <a:cubicBezTo>
                    <a:pt x="361399" y="835074"/>
                    <a:pt x="35463" y="1187175"/>
                    <a:pt x="28547" y="1403640"/>
                  </a:cubicBezTo>
                  <a:cubicBezTo>
                    <a:pt x="26757" y="1459571"/>
                    <a:pt x="47331" y="1503777"/>
                    <a:pt x="89698" y="1535028"/>
                  </a:cubicBezTo>
                  <a:cubicBezTo>
                    <a:pt x="304249" y="1693257"/>
                    <a:pt x="989915" y="1493242"/>
                    <a:pt x="1618175" y="1089134"/>
                  </a:cubicBezTo>
                  <a:cubicBezTo>
                    <a:pt x="2049743" y="811538"/>
                    <a:pt x="2356401" y="500937"/>
                    <a:pt x="2418475" y="278557"/>
                  </a:cubicBezTo>
                  <a:lnTo>
                    <a:pt x="2446002" y="286244"/>
                  </a:lnTo>
                  <a:cubicBezTo>
                    <a:pt x="2382127" y="515082"/>
                    <a:pt x="2070841" y="831940"/>
                    <a:pt x="1633634" y="1113166"/>
                  </a:cubicBezTo>
                  <a:cubicBezTo>
                    <a:pt x="1325948" y="1311076"/>
                    <a:pt x="995106" y="1466610"/>
                    <a:pt x="702060" y="1551106"/>
                  </a:cubicBezTo>
                  <a:cubicBezTo>
                    <a:pt x="549842" y="1594997"/>
                    <a:pt x="416777" y="1616972"/>
                    <a:pt x="308525" y="1616972"/>
                  </a:cubicBezTo>
                  <a:close/>
                </a:path>
              </a:pathLst>
            </a:custGeom>
            <a:solidFill>
              <a:srgbClr val="3F3D56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3B94C2-EB82-491B-98CA-14798783247E}"/>
                </a:ext>
              </a:extLst>
            </p:cNvPr>
            <p:cNvSpPr/>
            <p:nvPr/>
          </p:nvSpPr>
          <p:spPr>
            <a:xfrm>
              <a:off x="5242173" y="2290762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69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69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ABEFBA2-1C0E-4E42-BC89-5FB05FF3EF19}"/>
                </a:ext>
              </a:extLst>
            </p:cNvPr>
            <p:cNvSpPr/>
            <p:nvPr/>
          </p:nvSpPr>
          <p:spPr>
            <a:xfrm>
              <a:off x="6199436" y="3724275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E6A0D6-42B6-426F-B1F2-1C5F0A825621}"/>
                </a:ext>
              </a:extLst>
            </p:cNvPr>
            <p:cNvSpPr/>
            <p:nvPr/>
          </p:nvSpPr>
          <p:spPr>
            <a:xfrm>
              <a:off x="6494711" y="453390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DDF7AE2-602B-4D05-90C9-CA6DA75ED7B5}"/>
                </a:ext>
              </a:extLst>
            </p:cNvPr>
            <p:cNvSpPr/>
            <p:nvPr/>
          </p:nvSpPr>
          <p:spPr>
            <a:xfrm>
              <a:off x="5085011" y="1781175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B58491-567E-40F4-8928-620DD186A70C}"/>
                </a:ext>
              </a:extLst>
            </p:cNvPr>
            <p:cNvSpPr/>
            <p:nvPr/>
          </p:nvSpPr>
          <p:spPr>
            <a:xfrm>
              <a:off x="6951911" y="2333625"/>
              <a:ext cx="171450" cy="171450"/>
            </a:xfrm>
            <a:custGeom>
              <a:avLst/>
              <a:gdLst>
                <a:gd name="connsiteX0" fmla="*/ 171450 w 171450"/>
                <a:gd name="connsiteY0" fmla="*/ 85725 h 171450"/>
                <a:gd name="connsiteX1" fmla="*/ 85725 w 171450"/>
                <a:gd name="connsiteY1" fmla="*/ 171450 h 171450"/>
                <a:gd name="connsiteX2" fmla="*/ 0 w 171450"/>
                <a:gd name="connsiteY2" fmla="*/ 85725 h 171450"/>
                <a:gd name="connsiteX3" fmla="*/ 85725 w 171450"/>
                <a:gd name="connsiteY3" fmla="*/ 0 h 171450"/>
                <a:gd name="connsiteX4" fmla="*/ 171450 w 171450"/>
                <a:gd name="connsiteY4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71450">
                  <a:moveTo>
                    <a:pt x="171450" y="85725"/>
                  </a:moveTo>
                  <a:cubicBezTo>
                    <a:pt x="171450" y="133070"/>
                    <a:pt x="133070" y="171450"/>
                    <a:pt x="85725" y="171450"/>
                  </a:cubicBezTo>
                  <a:cubicBezTo>
                    <a:pt x="38380" y="171450"/>
                    <a:pt x="0" y="133070"/>
                    <a:pt x="0" y="85725"/>
                  </a:cubicBezTo>
                  <a:cubicBezTo>
                    <a:pt x="0" y="38380"/>
                    <a:pt x="38380" y="0"/>
                    <a:pt x="85725" y="0"/>
                  </a:cubicBezTo>
                  <a:cubicBezTo>
                    <a:pt x="133070" y="0"/>
                    <a:pt x="171450" y="38380"/>
                    <a:pt x="171450" y="8572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922B93A-3AD4-4930-991B-FE0B0387B619}"/>
                </a:ext>
              </a:extLst>
            </p:cNvPr>
            <p:cNvSpPr/>
            <p:nvPr/>
          </p:nvSpPr>
          <p:spPr>
            <a:xfrm>
              <a:off x="1218766" y="6838950"/>
              <a:ext cx="3038475" cy="19050"/>
            </a:xfrm>
            <a:custGeom>
              <a:avLst/>
              <a:gdLst>
                <a:gd name="connsiteX0" fmla="*/ 3028816 w 3038475"/>
                <a:gd name="connsiteY0" fmla="*/ 18867 h 19050"/>
                <a:gd name="connsiteX1" fmla="*/ 9391 w 3038475"/>
                <a:gd name="connsiteY1" fmla="*/ 18867 h 19050"/>
                <a:gd name="connsiteX2" fmla="*/ -135 w 3038475"/>
                <a:gd name="connsiteY2" fmla="*/ 9342 h 19050"/>
                <a:gd name="connsiteX3" fmla="*/ 9391 w 3038475"/>
                <a:gd name="connsiteY3" fmla="*/ -184 h 19050"/>
                <a:gd name="connsiteX4" fmla="*/ 3028816 w 3038475"/>
                <a:gd name="connsiteY4" fmla="*/ -184 h 19050"/>
                <a:gd name="connsiteX5" fmla="*/ 3038341 w 3038475"/>
                <a:gd name="connsiteY5" fmla="*/ 9342 h 19050"/>
                <a:gd name="connsiteX6" fmla="*/ 3028816 w 3038475"/>
                <a:gd name="connsiteY6" fmla="*/ 1886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475" h="19050">
                  <a:moveTo>
                    <a:pt x="3028816" y="18867"/>
                  </a:moveTo>
                  <a:lnTo>
                    <a:pt x="9391" y="18867"/>
                  </a:lnTo>
                  <a:cubicBezTo>
                    <a:pt x="4133" y="18867"/>
                    <a:pt x="-135" y="14599"/>
                    <a:pt x="-135" y="9342"/>
                  </a:cubicBezTo>
                  <a:cubicBezTo>
                    <a:pt x="-135" y="4084"/>
                    <a:pt x="4133" y="-184"/>
                    <a:pt x="9391" y="-184"/>
                  </a:cubicBezTo>
                  <a:lnTo>
                    <a:pt x="3028816" y="-184"/>
                  </a:lnTo>
                  <a:cubicBezTo>
                    <a:pt x="3034073" y="-184"/>
                    <a:pt x="3038341" y="4084"/>
                    <a:pt x="3038341" y="9342"/>
                  </a:cubicBezTo>
                  <a:cubicBezTo>
                    <a:pt x="3038341" y="14599"/>
                    <a:pt x="3034073" y="18867"/>
                    <a:pt x="3028816" y="18867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569CE9-0555-4F1B-BD75-8C26A80A7E67}"/>
                </a:ext>
              </a:extLst>
            </p:cNvPr>
            <p:cNvSpPr/>
            <p:nvPr/>
          </p:nvSpPr>
          <p:spPr>
            <a:xfrm>
              <a:off x="3016076" y="6280013"/>
              <a:ext cx="172345" cy="450427"/>
            </a:xfrm>
            <a:custGeom>
              <a:avLst/>
              <a:gdLst>
                <a:gd name="connsiteX0" fmla="*/ 19 w 172345"/>
                <a:gd name="connsiteY0" fmla="*/ 450427 h 450427"/>
                <a:gd name="connsiteX1" fmla="*/ 116795 w 172345"/>
                <a:gd name="connsiteY1" fmla="*/ 450418 h 450427"/>
                <a:gd name="connsiteX2" fmla="*/ 172345 w 172345"/>
                <a:gd name="connsiteY2" fmla="*/ 0 h 450427"/>
                <a:gd name="connsiteX3" fmla="*/ 0 w 172345"/>
                <a:gd name="connsiteY3" fmla="*/ 10 h 450427"/>
                <a:gd name="connsiteX4" fmla="*/ 19 w 172345"/>
                <a:gd name="connsiteY4" fmla="*/ 450427 h 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45" h="450427">
                  <a:moveTo>
                    <a:pt x="19" y="450427"/>
                  </a:moveTo>
                  <a:lnTo>
                    <a:pt x="116795" y="450418"/>
                  </a:lnTo>
                  <a:lnTo>
                    <a:pt x="172345" y="0"/>
                  </a:lnTo>
                  <a:lnTo>
                    <a:pt x="0" y="10"/>
                  </a:lnTo>
                  <a:lnTo>
                    <a:pt x="19" y="450427"/>
                  </a:lnTo>
                  <a:close/>
                </a:path>
              </a:pathLst>
            </a:custGeom>
            <a:solidFill>
              <a:srgbClr val="FFB7B7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6F53EF8-708F-4305-875B-59976A990058}"/>
                </a:ext>
              </a:extLst>
            </p:cNvPr>
            <p:cNvSpPr/>
            <p:nvPr/>
          </p:nvSpPr>
          <p:spPr>
            <a:xfrm>
              <a:off x="2986310" y="6692303"/>
              <a:ext cx="376532" cy="151333"/>
            </a:xfrm>
            <a:custGeom>
              <a:avLst/>
              <a:gdLst>
                <a:gd name="connsiteX0" fmla="*/ -135 w 376532"/>
                <a:gd name="connsiteY0" fmla="*/ -174 h 151333"/>
                <a:gd name="connsiteX1" fmla="*/ 229837 w 376532"/>
                <a:gd name="connsiteY1" fmla="*/ -184 h 151333"/>
                <a:gd name="connsiteX2" fmla="*/ 229847 w 376532"/>
                <a:gd name="connsiteY2" fmla="*/ -184 h 151333"/>
                <a:gd name="connsiteX3" fmla="*/ 376398 w 376532"/>
                <a:gd name="connsiteY3" fmla="*/ 146368 h 151333"/>
                <a:gd name="connsiteX4" fmla="*/ 376398 w 376532"/>
                <a:gd name="connsiteY4" fmla="*/ 151131 h 151333"/>
                <a:gd name="connsiteX5" fmla="*/ -125 w 376532"/>
                <a:gd name="connsiteY5" fmla="*/ 151150 h 15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532" h="151333">
                  <a:moveTo>
                    <a:pt x="-135" y="-174"/>
                  </a:moveTo>
                  <a:lnTo>
                    <a:pt x="229837" y="-184"/>
                  </a:lnTo>
                  <a:lnTo>
                    <a:pt x="229847" y="-184"/>
                  </a:lnTo>
                  <a:cubicBezTo>
                    <a:pt x="310781" y="-174"/>
                    <a:pt x="376398" y="65434"/>
                    <a:pt x="376398" y="146368"/>
                  </a:cubicBezTo>
                  <a:lnTo>
                    <a:pt x="376398" y="151131"/>
                  </a:lnTo>
                  <a:lnTo>
                    <a:pt x="-125" y="151150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0A15F4-E20B-4E38-AAA8-106F930CE81A}"/>
                </a:ext>
              </a:extLst>
            </p:cNvPr>
            <p:cNvSpPr/>
            <p:nvPr/>
          </p:nvSpPr>
          <p:spPr>
            <a:xfrm>
              <a:off x="2549351" y="6289538"/>
              <a:ext cx="172345" cy="450427"/>
            </a:xfrm>
            <a:custGeom>
              <a:avLst/>
              <a:gdLst>
                <a:gd name="connsiteX0" fmla="*/ 19 w 172345"/>
                <a:gd name="connsiteY0" fmla="*/ 450427 h 450427"/>
                <a:gd name="connsiteX1" fmla="*/ 116795 w 172345"/>
                <a:gd name="connsiteY1" fmla="*/ 450418 h 450427"/>
                <a:gd name="connsiteX2" fmla="*/ 172345 w 172345"/>
                <a:gd name="connsiteY2" fmla="*/ 0 h 450427"/>
                <a:gd name="connsiteX3" fmla="*/ 0 w 172345"/>
                <a:gd name="connsiteY3" fmla="*/ 10 h 450427"/>
                <a:gd name="connsiteX4" fmla="*/ 19 w 172345"/>
                <a:gd name="connsiteY4" fmla="*/ 450427 h 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45" h="450427">
                  <a:moveTo>
                    <a:pt x="19" y="450427"/>
                  </a:moveTo>
                  <a:lnTo>
                    <a:pt x="116795" y="450418"/>
                  </a:lnTo>
                  <a:lnTo>
                    <a:pt x="172345" y="0"/>
                  </a:lnTo>
                  <a:lnTo>
                    <a:pt x="0" y="10"/>
                  </a:lnTo>
                  <a:lnTo>
                    <a:pt x="19" y="450427"/>
                  </a:lnTo>
                  <a:close/>
                </a:path>
              </a:pathLst>
            </a:custGeom>
            <a:solidFill>
              <a:srgbClr val="FFB7B7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D69E87-F2CB-48FC-9DBE-83947BC5760A}"/>
                </a:ext>
              </a:extLst>
            </p:cNvPr>
            <p:cNvSpPr/>
            <p:nvPr/>
          </p:nvSpPr>
          <p:spPr>
            <a:xfrm>
              <a:off x="2519585" y="6701828"/>
              <a:ext cx="376532" cy="151333"/>
            </a:xfrm>
            <a:custGeom>
              <a:avLst/>
              <a:gdLst>
                <a:gd name="connsiteX0" fmla="*/ -135 w 376532"/>
                <a:gd name="connsiteY0" fmla="*/ -174 h 151333"/>
                <a:gd name="connsiteX1" fmla="*/ 229837 w 376532"/>
                <a:gd name="connsiteY1" fmla="*/ -184 h 151333"/>
                <a:gd name="connsiteX2" fmla="*/ 229847 w 376532"/>
                <a:gd name="connsiteY2" fmla="*/ -184 h 151333"/>
                <a:gd name="connsiteX3" fmla="*/ 376398 w 376532"/>
                <a:gd name="connsiteY3" fmla="*/ 146368 h 151333"/>
                <a:gd name="connsiteX4" fmla="*/ 376398 w 376532"/>
                <a:gd name="connsiteY4" fmla="*/ 151131 h 151333"/>
                <a:gd name="connsiteX5" fmla="*/ -125 w 376532"/>
                <a:gd name="connsiteY5" fmla="*/ 151150 h 15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532" h="151333">
                  <a:moveTo>
                    <a:pt x="-135" y="-174"/>
                  </a:moveTo>
                  <a:lnTo>
                    <a:pt x="229837" y="-184"/>
                  </a:lnTo>
                  <a:lnTo>
                    <a:pt x="229847" y="-184"/>
                  </a:lnTo>
                  <a:cubicBezTo>
                    <a:pt x="310781" y="-174"/>
                    <a:pt x="376398" y="65434"/>
                    <a:pt x="376398" y="146368"/>
                  </a:cubicBezTo>
                  <a:lnTo>
                    <a:pt x="376398" y="151131"/>
                  </a:lnTo>
                  <a:lnTo>
                    <a:pt x="-125" y="151150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B4E801-BDF6-4C50-9973-5C727C7AFC15}"/>
                </a:ext>
              </a:extLst>
            </p:cNvPr>
            <p:cNvSpPr/>
            <p:nvPr/>
          </p:nvSpPr>
          <p:spPr>
            <a:xfrm>
              <a:off x="2450215" y="4716579"/>
              <a:ext cx="810958" cy="1874720"/>
            </a:xfrm>
            <a:custGeom>
              <a:avLst/>
              <a:gdLst>
                <a:gd name="connsiteX0" fmla="*/ 810824 w 810958"/>
                <a:gd name="connsiteY0" fmla="*/ 119984 h 1874720"/>
                <a:gd name="connsiteX1" fmla="*/ 751455 w 810958"/>
                <a:gd name="connsiteY1" fmla="*/ 1855487 h 1874720"/>
                <a:gd name="connsiteX2" fmla="*/ 560955 w 810958"/>
                <a:gd name="connsiteY2" fmla="*/ 1855487 h 1874720"/>
                <a:gd name="connsiteX3" fmla="*/ 380408 w 810958"/>
                <a:gd name="connsiteY3" fmla="*/ 300244 h 1874720"/>
                <a:gd name="connsiteX4" fmla="*/ 303780 w 810958"/>
                <a:gd name="connsiteY4" fmla="*/ 1874537 h 1874720"/>
                <a:gd name="connsiteX5" fmla="*/ 65655 w 810958"/>
                <a:gd name="connsiteY5" fmla="*/ 1874537 h 1874720"/>
                <a:gd name="connsiteX6" fmla="*/ -135 w 810958"/>
                <a:gd name="connsiteY6" fmla="*/ 9828 h 1874720"/>
                <a:gd name="connsiteX7" fmla="*/ 730909 w 810958"/>
                <a:gd name="connsiteY7" fmla="*/ -184 h 18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958" h="1874720">
                  <a:moveTo>
                    <a:pt x="810824" y="119984"/>
                  </a:moveTo>
                  <a:lnTo>
                    <a:pt x="751455" y="1855487"/>
                  </a:lnTo>
                  <a:lnTo>
                    <a:pt x="560955" y="1855487"/>
                  </a:lnTo>
                  <a:lnTo>
                    <a:pt x="380408" y="300244"/>
                  </a:lnTo>
                  <a:lnTo>
                    <a:pt x="303780" y="1874537"/>
                  </a:lnTo>
                  <a:lnTo>
                    <a:pt x="65655" y="1874537"/>
                  </a:lnTo>
                  <a:lnTo>
                    <a:pt x="-135" y="9828"/>
                  </a:lnTo>
                  <a:lnTo>
                    <a:pt x="730909" y="-184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9A1800-8BAD-4863-BDC2-40619C8B1089}"/>
                </a:ext>
              </a:extLst>
            </p:cNvPr>
            <p:cNvSpPr/>
            <p:nvPr/>
          </p:nvSpPr>
          <p:spPr>
            <a:xfrm>
              <a:off x="2555361" y="3419475"/>
              <a:ext cx="530761" cy="1382220"/>
            </a:xfrm>
            <a:custGeom>
              <a:avLst/>
              <a:gdLst>
                <a:gd name="connsiteX0" fmla="*/ 120167 w 530761"/>
                <a:gd name="connsiteY0" fmla="*/ 10630 h 1382220"/>
                <a:gd name="connsiteX1" fmla="*/ 455943 w 530761"/>
                <a:gd name="connsiteY1" fmla="*/ 0 h 1382220"/>
                <a:gd name="connsiteX2" fmla="*/ 530762 w 530761"/>
                <a:gd name="connsiteY2" fmla="*/ 1382220 h 1382220"/>
                <a:gd name="connsiteX3" fmla="*/ 0 w 530761"/>
                <a:gd name="connsiteY3" fmla="*/ 1371590 h 1382220"/>
                <a:gd name="connsiteX4" fmla="*/ 120167 w 530761"/>
                <a:gd name="connsiteY4" fmla="*/ 10630 h 13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761" h="1382220">
                  <a:moveTo>
                    <a:pt x="120167" y="10630"/>
                  </a:moveTo>
                  <a:lnTo>
                    <a:pt x="455943" y="0"/>
                  </a:lnTo>
                  <a:lnTo>
                    <a:pt x="530762" y="1382220"/>
                  </a:lnTo>
                  <a:lnTo>
                    <a:pt x="0" y="1371590"/>
                  </a:lnTo>
                  <a:lnTo>
                    <a:pt x="120167" y="10630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ED76C01-E247-440C-B59B-F1730D8AE020}"/>
                </a:ext>
              </a:extLst>
            </p:cNvPr>
            <p:cNvSpPr/>
            <p:nvPr/>
          </p:nvSpPr>
          <p:spPr>
            <a:xfrm>
              <a:off x="2930894" y="3414712"/>
              <a:ext cx="360521" cy="1462087"/>
            </a:xfrm>
            <a:custGeom>
              <a:avLst/>
              <a:gdLst>
                <a:gd name="connsiteX0" fmla="*/ 9886 w 360521"/>
                <a:gd name="connsiteY0" fmla="*/ 1461904 h 1462087"/>
                <a:gd name="connsiteX1" fmla="*/ 360387 w 360521"/>
                <a:gd name="connsiteY1" fmla="*/ 1451893 h 1462087"/>
                <a:gd name="connsiteX2" fmla="*/ 260241 w 360521"/>
                <a:gd name="connsiteY2" fmla="*/ 951174 h 1462087"/>
                <a:gd name="connsiteX3" fmla="*/ 270261 w 360521"/>
                <a:gd name="connsiteY3" fmla="*/ 660766 h 1462087"/>
                <a:gd name="connsiteX4" fmla="*/ 350376 w 360521"/>
                <a:gd name="connsiteY4" fmla="*/ 190088 h 1462087"/>
                <a:gd name="connsiteX5" fmla="*/ 130053 w 360521"/>
                <a:gd name="connsiteY5" fmla="*/ 59900 h 1462087"/>
                <a:gd name="connsiteX6" fmla="*/ 79990 w 360521"/>
                <a:gd name="connsiteY6" fmla="*/ -184 h 1462087"/>
                <a:gd name="connsiteX7" fmla="*/ -135 w 360521"/>
                <a:gd name="connsiteY7" fmla="*/ 450463 h 1462087"/>
                <a:gd name="connsiteX8" fmla="*/ 9886 w 360521"/>
                <a:gd name="connsiteY8" fmla="*/ 1461904 h 14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21" h="1462087">
                  <a:moveTo>
                    <a:pt x="9886" y="1461904"/>
                  </a:moveTo>
                  <a:lnTo>
                    <a:pt x="360387" y="1451893"/>
                  </a:lnTo>
                  <a:lnTo>
                    <a:pt x="260241" y="951174"/>
                  </a:lnTo>
                  <a:lnTo>
                    <a:pt x="270261" y="660766"/>
                  </a:lnTo>
                  <a:lnTo>
                    <a:pt x="350376" y="190088"/>
                  </a:lnTo>
                  <a:lnTo>
                    <a:pt x="130053" y="59900"/>
                  </a:lnTo>
                  <a:lnTo>
                    <a:pt x="79990" y="-184"/>
                  </a:lnTo>
                  <a:cubicBezTo>
                    <a:pt x="79990" y="-184"/>
                    <a:pt x="-135" y="79931"/>
                    <a:pt x="-135" y="450463"/>
                  </a:cubicBezTo>
                  <a:cubicBezTo>
                    <a:pt x="-135" y="820995"/>
                    <a:pt x="9886" y="1461904"/>
                    <a:pt x="9886" y="1461904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865E74B-B68D-4979-A6E2-F6BD66BE09AA}"/>
                </a:ext>
              </a:extLst>
            </p:cNvPr>
            <p:cNvSpPr/>
            <p:nvPr/>
          </p:nvSpPr>
          <p:spPr>
            <a:xfrm>
              <a:off x="2340049" y="3414712"/>
              <a:ext cx="503390" cy="1452076"/>
            </a:xfrm>
            <a:custGeom>
              <a:avLst/>
              <a:gdLst>
                <a:gd name="connsiteX0" fmla="*/ 300303 w 503390"/>
                <a:gd name="connsiteY0" fmla="*/ 1451893 h 1452076"/>
                <a:gd name="connsiteX1" fmla="*/ 470543 w 503390"/>
                <a:gd name="connsiteY1" fmla="*/ 404210 h 1452076"/>
                <a:gd name="connsiteX2" fmla="*/ 353253 w 503390"/>
                <a:gd name="connsiteY2" fmla="*/ -184 h 1452076"/>
                <a:gd name="connsiteX3" fmla="*/ 240210 w 503390"/>
                <a:gd name="connsiteY3" fmla="*/ 49889 h 1452076"/>
                <a:gd name="connsiteX4" fmla="*/ -135 w 503390"/>
                <a:gd name="connsiteY4" fmla="*/ 170057 h 1452076"/>
                <a:gd name="connsiteX5" fmla="*/ 90001 w 503390"/>
                <a:gd name="connsiteY5" fmla="*/ 420421 h 1452076"/>
                <a:gd name="connsiteX6" fmla="*/ 59959 w 503390"/>
                <a:gd name="connsiteY6" fmla="*/ 630724 h 1452076"/>
                <a:gd name="connsiteX7" fmla="*/ 39928 w 503390"/>
                <a:gd name="connsiteY7" fmla="*/ 1361768 h 145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390" h="1452076">
                  <a:moveTo>
                    <a:pt x="300303" y="1451893"/>
                  </a:moveTo>
                  <a:cubicBezTo>
                    <a:pt x="300303" y="1451893"/>
                    <a:pt x="600731" y="728498"/>
                    <a:pt x="470543" y="404210"/>
                  </a:cubicBezTo>
                  <a:cubicBezTo>
                    <a:pt x="470543" y="404210"/>
                    <a:pt x="426233" y="49889"/>
                    <a:pt x="353253" y="-184"/>
                  </a:cubicBezTo>
                  <a:lnTo>
                    <a:pt x="240210" y="49889"/>
                  </a:lnTo>
                  <a:lnTo>
                    <a:pt x="-135" y="170057"/>
                  </a:lnTo>
                  <a:lnTo>
                    <a:pt x="90001" y="420421"/>
                  </a:lnTo>
                  <a:lnTo>
                    <a:pt x="59959" y="630724"/>
                  </a:lnTo>
                  <a:lnTo>
                    <a:pt x="39928" y="1361768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353491-4C99-4766-A3CA-671BCA6B7A66}"/>
                </a:ext>
              </a:extLst>
            </p:cNvPr>
            <p:cNvSpPr/>
            <p:nvPr/>
          </p:nvSpPr>
          <p:spPr>
            <a:xfrm>
              <a:off x="2282327" y="4464500"/>
              <a:ext cx="286176" cy="426437"/>
            </a:xfrm>
            <a:custGeom>
              <a:avLst/>
              <a:gdLst>
                <a:gd name="connsiteX0" fmla="*/ 150932 w 286176"/>
                <a:gd name="connsiteY0" fmla="*/ 417031 h 426437"/>
                <a:gd name="connsiteX1" fmla="*/ 105860 w 286176"/>
                <a:gd name="connsiteY1" fmla="*/ 292110 h 426437"/>
                <a:gd name="connsiteX2" fmla="*/ 114194 w 286176"/>
                <a:gd name="connsiteY2" fmla="*/ 277804 h 426437"/>
                <a:gd name="connsiteX3" fmla="*/ -135 w 286176"/>
                <a:gd name="connsiteY3" fmla="*/ 96210 h 426437"/>
                <a:gd name="connsiteX4" fmla="*/ 93277 w 286176"/>
                <a:gd name="connsiteY4" fmla="*/ -184 h 426437"/>
                <a:gd name="connsiteX5" fmla="*/ 251125 w 286176"/>
                <a:gd name="connsiteY5" fmla="*/ 258535 h 426437"/>
                <a:gd name="connsiteX6" fmla="*/ 264927 w 286176"/>
                <a:gd name="connsiteY6" fmla="*/ 391342 h 426437"/>
                <a:gd name="connsiteX7" fmla="*/ 150932 w 286176"/>
                <a:gd name="connsiteY7" fmla="*/ 417031 h 42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176" h="426437">
                  <a:moveTo>
                    <a:pt x="150932" y="417031"/>
                  </a:moveTo>
                  <a:cubicBezTo>
                    <a:pt x="103993" y="394980"/>
                    <a:pt x="83809" y="339050"/>
                    <a:pt x="105860" y="292110"/>
                  </a:cubicBezTo>
                  <a:cubicBezTo>
                    <a:pt x="108212" y="287110"/>
                    <a:pt x="111003" y="282318"/>
                    <a:pt x="114194" y="277804"/>
                  </a:cubicBezTo>
                  <a:lnTo>
                    <a:pt x="-135" y="96210"/>
                  </a:lnTo>
                  <a:lnTo>
                    <a:pt x="93277" y="-184"/>
                  </a:lnTo>
                  <a:lnTo>
                    <a:pt x="251125" y="258535"/>
                  </a:lnTo>
                  <a:cubicBezTo>
                    <a:pt x="291616" y="291396"/>
                    <a:pt x="297788" y="350851"/>
                    <a:pt x="264927" y="391342"/>
                  </a:cubicBezTo>
                  <a:cubicBezTo>
                    <a:pt x="237429" y="425213"/>
                    <a:pt x="190308" y="435833"/>
                    <a:pt x="150932" y="417031"/>
                  </a:cubicBezTo>
                  <a:close/>
                </a:path>
              </a:pathLst>
            </a:custGeom>
            <a:solidFill>
              <a:srgbClr val="FFB7B7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0975F34-CFD7-49BC-ABBB-AC1BCCA5A0B7}"/>
                </a:ext>
              </a:extLst>
            </p:cNvPr>
            <p:cNvSpPr/>
            <p:nvPr/>
          </p:nvSpPr>
          <p:spPr>
            <a:xfrm>
              <a:off x="3293577" y="4638932"/>
              <a:ext cx="210710" cy="440695"/>
            </a:xfrm>
            <a:custGeom>
              <a:avLst/>
              <a:gdLst>
                <a:gd name="connsiteX0" fmla="*/ 52786 w 210710"/>
                <a:gd name="connsiteY0" fmla="*/ 416078 h 440695"/>
                <a:gd name="connsiteX1" fmla="*/ 45347 w 210710"/>
                <a:gd name="connsiteY1" fmla="*/ 283490 h 440695"/>
                <a:gd name="connsiteX2" fmla="*/ 57435 w 210710"/>
                <a:gd name="connsiteY2" fmla="*/ 272165 h 440695"/>
                <a:gd name="connsiteX3" fmla="*/ -135 w 210710"/>
                <a:gd name="connsiteY3" fmla="*/ 65444 h 440695"/>
                <a:gd name="connsiteX4" fmla="*/ 116956 w 210710"/>
                <a:gd name="connsiteY4" fmla="*/ -184 h 440695"/>
                <a:gd name="connsiteX5" fmla="*/ 194147 w 210710"/>
                <a:gd name="connsiteY5" fmla="*/ 292891 h 440695"/>
                <a:gd name="connsiteX6" fmla="*/ 169363 w 210710"/>
                <a:gd name="connsiteY6" fmla="*/ 424089 h 440695"/>
                <a:gd name="connsiteX7" fmla="*/ 52786 w 210710"/>
                <a:gd name="connsiteY7" fmla="*/ 416078 h 4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710" h="440695">
                  <a:moveTo>
                    <a:pt x="52786" y="416078"/>
                  </a:moveTo>
                  <a:cubicBezTo>
                    <a:pt x="14115" y="381521"/>
                    <a:pt x="10791" y="322152"/>
                    <a:pt x="45347" y="283490"/>
                  </a:cubicBezTo>
                  <a:cubicBezTo>
                    <a:pt x="49033" y="279365"/>
                    <a:pt x="53082" y="275575"/>
                    <a:pt x="57435" y="272165"/>
                  </a:cubicBezTo>
                  <a:lnTo>
                    <a:pt x="-135" y="65444"/>
                  </a:lnTo>
                  <a:lnTo>
                    <a:pt x="116956" y="-184"/>
                  </a:lnTo>
                  <a:lnTo>
                    <a:pt x="194147" y="292891"/>
                  </a:lnTo>
                  <a:cubicBezTo>
                    <a:pt x="223532" y="335963"/>
                    <a:pt x="212435" y="394704"/>
                    <a:pt x="169363" y="424089"/>
                  </a:cubicBezTo>
                  <a:cubicBezTo>
                    <a:pt x="133320" y="448682"/>
                    <a:pt x="85124" y="445368"/>
                    <a:pt x="52786" y="416078"/>
                  </a:cubicBezTo>
                  <a:close/>
                </a:path>
              </a:pathLst>
            </a:custGeom>
            <a:solidFill>
              <a:srgbClr val="FFB7B7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8ED2354-BD50-4891-87A6-C1698DDB8927}"/>
                </a:ext>
              </a:extLst>
            </p:cNvPr>
            <p:cNvSpPr/>
            <p:nvPr/>
          </p:nvSpPr>
          <p:spPr>
            <a:xfrm>
              <a:off x="2099704" y="3564931"/>
              <a:ext cx="380552" cy="1171670"/>
            </a:xfrm>
            <a:custGeom>
              <a:avLst/>
              <a:gdLst>
                <a:gd name="connsiteX0" fmla="*/ 350376 w 380552"/>
                <a:gd name="connsiteY0" fmla="*/ -184 h 1171670"/>
                <a:gd name="connsiteX1" fmla="*/ 240210 w 380552"/>
                <a:gd name="connsiteY1" fmla="*/ 19838 h 1171670"/>
                <a:gd name="connsiteX2" fmla="*/ -135 w 380552"/>
                <a:gd name="connsiteY2" fmla="*/ 600673 h 1171670"/>
                <a:gd name="connsiteX3" fmla="*/ 220188 w 380552"/>
                <a:gd name="connsiteY3" fmla="*/ 1171487 h 1171670"/>
                <a:gd name="connsiteX4" fmla="*/ 370398 w 380552"/>
                <a:gd name="connsiteY4" fmla="*/ 1031288 h 1171670"/>
                <a:gd name="connsiteX5" fmla="*/ 230199 w 380552"/>
                <a:gd name="connsiteY5" fmla="*/ 690798 h 1171670"/>
                <a:gd name="connsiteX6" fmla="*/ 230199 w 380552"/>
                <a:gd name="connsiteY6" fmla="*/ 645736 h 1171670"/>
                <a:gd name="connsiteX7" fmla="*/ 240210 w 380552"/>
                <a:gd name="connsiteY7" fmla="*/ 605997 h 1171670"/>
                <a:gd name="connsiteX8" fmla="*/ 260241 w 380552"/>
                <a:gd name="connsiteY8" fmla="*/ 550600 h 1171670"/>
                <a:gd name="connsiteX9" fmla="*/ 380418 w 380552"/>
                <a:gd name="connsiteY9" fmla="*/ 300245 h 117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0552" h="1171670">
                  <a:moveTo>
                    <a:pt x="350376" y="-184"/>
                  </a:moveTo>
                  <a:lnTo>
                    <a:pt x="240210" y="19838"/>
                  </a:lnTo>
                  <a:lnTo>
                    <a:pt x="-135" y="600673"/>
                  </a:lnTo>
                  <a:lnTo>
                    <a:pt x="220188" y="1171487"/>
                  </a:lnTo>
                  <a:lnTo>
                    <a:pt x="370398" y="1031288"/>
                  </a:lnTo>
                  <a:lnTo>
                    <a:pt x="230199" y="690798"/>
                  </a:lnTo>
                  <a:cubicBezTo>
                    <a:pt x="230199" y="690798"/>
                    <a:pt x="240210" y="650745"/>
                    <a:pt x="230199" y="645736"/>
                  </a:cubicBezTo>
                  <a:cubicBezTo>
                    <a:pt x="220188" y="640735"/>
                    <a:pt x="244915" y="608493"/>
                    <a:pt x="240210" y="605997"/>
                  </a:cubicBezTo>
                  <a:cubicBezTo>
                    <a:pt x="230199" y="600673"/>
                    <a:pt x="260241" y="550600"/>
                    <a:pt x="260241" y="550600"/>
                  </a:cubicBezTo>
                  <a:lnTo>
                    <a:pt x="380418" y="300245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F58CBD2-DBE0-42AB-A9E1-D5D133B0A426}"/>
                </a:ext>
              </a:extLst>
            </p:cNvPr>
            <p:cNvSpPr/>
            <p:nvPr/>
          </p:nvSpPr>
          <p:spPr>
            <a:xfrm>
              <a:off x="3141196" y="3604983"/>
              <a:ext cx="345500" cy="1231763"/>
            </a:xfrm>
            <a:custGeom>
              <a:avLst/>
              <a:gdLst>
                <a:gd name="connsiteX0" fmla="*/ 30042 w 345500"/>
                <a:gd name="connsiteY0" fmla="*/ 0 h 1231763"/>
                <a:gd name="connsiteX1" fmla="*/ 140208 w 345500"/>
                <a:gd name="connsiteY1" fmla="*/ 0 h 1231763"/>
                <a:gd name="connsiteX2" fmla="*/ 260375 w 345500"/>
                <a:gd name="connsiteY2" fmla="*/ 620887 h 1231763"/>
                <a:gd name="connsiteX3" fmla="*/ 250365 w 345500"/>
                <a:gd name="connsiteY3" fmla="*/ 721033 h 1231763"/>
                <a:gd name="connsiteX4" fmla="*/ 290417 w 345500"/>
                <a:gd name="connsiteY4" fmla="*/ 971388 h 1231763"/>
                <a:gd name="connsiteX5" fmla="*/ 345500 w 345500"/>
                <a:gd name="connsiteY5" fmla="*/ 1226754 h 1231763"/>
                <a:gd name="connsiteX6" fmla="*/ 170250 w 345500"/>
                <a:gd name="connsiteY6" fmla="*/ 1231764 h 1231763"/>
                <a:gd name="connsiteX7" fmla="*/ 80115 w 345500"/>
                <a:gd name="connsiteY7" fmla="*/ 761086 h 1231763"/>
                <a:gd name="connsiteX8" fmla="*/ 0 w 345500"/>
                <a:gd name="connsiteY8" fmla="*/ 440636 h 1231763"/>
                <a:gd name="connsiteX9" fmla="*/ 30042 w 345500"/>
                <a:gd name="connsiteY9" fmla="*/ 0 h 12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500" h="1231763">
                  <a:moveTo>
                    <a:pt x="30042" y="0"/>
                  </a:moveTo>
                  <a:lnTo>
                    <a:pt x="140208" y="0"/>
                  </a:lnTo>
                  <a:lnTo>
                    <a:pt x="260375" y="620887"/>
                  </a:lnTo>
                  <a:lnTo>
                    <a:pt x="250365" y="721033"/>
                  </a:lnTo>
                  <a:lnTo>
                    <a:pt x="290417" y="971388"/>
                  </a:lnTo>
                  <a:lnTo>
                    <a:pt x="345500" y="1226754"/>
                  </a:lnTo>
                  <a:lnTo>
                    <a:pt x="170250" y="1231764"/>
                  </a:lnTo>
                  <a:lnTo>
                    <a:pt x="80115" y="761086"/>
                  </a:lnTo>
                  <a:lnTo>
                    <a:pt x="0" y="440636"/>
                  </a:lnTo>
                  <a:lnTo>
                    <a:pt x="30042" y="0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0F22529-EB1F-488B-B7FA-2C1A56C6C75C}"/>
                </a:ext>
              </a:extLst>
            </p:cNvPr>
            <p:cNvSpPr/>
            <p:nvPr/>
          </p:nvSpPr>
          <p:spPr>
            <a:xfrm>
              <a:off x="2615102" y="2869815"/>
              <a:ext cx="467887" cy="467887"/>
            </a:xfrm>
            <a:custGeom>
              <a:avLst/>
              <a:gdLst>
                <a:gd name="connsiteX0" fmla="*/ 467887 w 467887"/>
                <a:gd name="connsiteY0" fmla="*/ 233944 h 467887"/>
                <a:gd name="connsiteX1" fmla="*/ 233943 w 467887"/>
                <a:gd name="connsiteY1" fmla="*/ 467887 h 467887"/>
                <a:gd name="connsiteX2" fmla="*/ 0 w 467887"/>
                <a:gd name="connsiteY2" fmla="*/ 233944 h 467887"/>
                <a:gd name="connsiteX3" fmla="*/ 233943 w 467887"/>
                <a:gd name="connsiteY3" fmla="*/ 0 h 467887"/>
                <a:gd name="connsiteX4" fmla="*/ 467887 w 467887"/>
                <a:gd name="connsiteY4" fmla="*/ 233944 h 46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887" h="467887">
                  <a:moveTo>
                    <a:pt x="467887" y="233944"/>
                  </a:moveTo>
                  <a:cubicBezTo>
                    <a:pt x="467887" y="363147"/>
                    <a:pt x="363147" y="467887"/>
                    <a:pt x="233943" y="467887"/>
                  </a:cubicBezTo>
                  <a:cubicBezTo>
                    <a:pt x="104740" y="467887"/>
                    <a:pt x="0" y="363147"/>
                    <a:pt x="0" y="233944"/>
                  </a:cubicBezTo>
                  <a:cubicBezTo>
                    <a:pt x="0" y="104740"/>
                    <a:pt x="104740" y="0"/>
                    <a:pt x="233943" y="0"/>
                  </a:cubicBezTo>
                  <a:cubicBezTo>
                    <a:pt x="363147" y="0"/>
                    <a:pt x="467887" y="104740"/>
                    <a:pt x="467887" y="233944"/>
                  </a:cubicBezTo>
                  <a:close/>
                </a:path>
              </a:pathLst>
            </a:custGeom>
            <a:solidFill>
              <a:srgbClr val="FFB7B7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23C490E-617C-454A-9EB6-FCCA47077782}"/>
                </a:ext>
              </a:extLst>
            </p:cNvPr>
            <p:cNvSpPr/>
            <p:nvPr/>
          </p:nvSpPr>
          <p:spPr>
            <a:xfrm>
              <a:off x="2538921" y="2780698"/>
              <a:ext cx="576456" cy="405928"/>
            </a:xfrm>
            <a:custGeom>
              <a:avLst/>
              <a:gdLst>
                <a:gd name="connsiteX0" fmla="*/ 495813 w 576456"/>
                <a:gd name="connsiteY0" fmla="*/ 133854 h 405928"/>
                <a:gd name="connsiteX1" fmla="*/ 537352 w 576456"/>
                <a:gd name="connsiteY1" fmla="*/ 118757 h 405928"/>
                <a:gd name="connsiteX2" fmla="*/ 329659 w 576456"/>
                <a:gd name="connsiteY2" fmla="*/ 39452 h 405928"/>
                <a:gd name="connsiteX3" fmla="*/ 363644 w 576456"/>
                <a:gd name="connsiteY3" fmla="*/ 5467 h 405928"/>
                <a:gd name="connsiteX4" fmla="*/ 205044 w 576456"/>
                <a:gd name="connsiteY4" fmla="*/ 54558 h 405928"/>
                <a:gd name="connsiteX5" fmla="*/ 90763 w 576456"/>
                <a:gd name="connsiteY5" fmla="*/ 200443 h 405928"/>
                <a:gd name="connsiteX6" fmla="*/ 46281 w 576456"/>
                <a:gd name="connsiteY6" fmla="*/ 200443 h 405928"/>
                <a:gd name="connsiteX7" fmla="*/ 64845 w 576456"/>
                <a:gd name="connsiteY7" fmla="*/ 237581 h 405928"/>
                <a:gd name="connsiteX8" fmla="*/ -135 w 576456"/>
                <a:gd name="connsiteY8" fmla="*/ 274710 h 405928"/>
                <a:gd name="connsiteX9" fmla="*/ 66560 w 576456"/>
                <a:gd name="connsiteY9" fmla="*/ 268042 h 405928"/>
                <a:gd name="connsiteX10" fmla="*/ 72875 w 576456"/>
                <a:gd name="connsiteY10" fmla="*/ 364207 h 405928"/>
                <a:gd name="connsiteX11" fmla="*/ 87981 w 576456"/>
                <a:gd name="connsiteY11" fmla="*/ 405745 h 405928"/>
                <a:gd name="connsiteX12" fmla="*/ 148398 w 576456"/>
                <a:gd name="connsiteY12" fmla="*/ 269805 h 405928"/>
                <a:gd name="connsiteX13" fmla="*/ 148398 w 576456"/>
                <a:gd name="connsiteY13" fmla="*/ 307571 h 405928"/>
                <a:gd name="connsiteX14" fmla="*/ 189937 w 576456"/>
                <a:gd name="connsiteY14" fmla="*/ 250926 h 405928"/>
                <a:gd name="connsiteX15" fmla="*/ 212597 w 576456"/>
                <a:gd name="connsiteY15" fmla="*/ 277358 h 405928"/>
                <a:gd name="connsiteX16" fmla="*/ 223922 w 576456"/>
                <a:gd name="connsiteY16" fmla="*/ 235819 h 405928"/>
                <a:gd name="connsiteX17" fmla="*/ 363644 w 576456"/>
                <a:gd name="connsiteY17" fmla="*/ 277358 h 405928"/>
                <a:gd name="connsiteX18" fmla="*/ 340984 w 576456"/>
                <a:gd name="connsiteY18" fmla="*/ 243373 h 405928"/>
                <a:gd name="connsiteX19" fmla="*/ 427843 w 576456"/>
                <a:gd name="connsiteY19" fmla="*/ 254698 h 405928"/>
                <a:gd name="connsiteX20" fmla="*/ 393858 w 576456"/>
                <a:gd name="connsiteY20" fmla="*/ 213159 h 405928"/>
                <a:gd name="connsiteX21" fmla="*/ 495813 w 576456"/>
                <a:gd name="connsiteY21" fmla="*/ 303790 h 405928"/>
                <a:gd name="connsiteX22" fmla="*/ 548686 w 576456"/>
                <a:gd name="connsiteY22" fmla="*/ 398201 h 405928"/>
                <a:gd name="connsiteX23" fmla="*/ 571337 w 576456"/>
                <a:gd name="connsiteY23" fmla="*/ 360435 h 405928"/>
                <a:gd name="connsiteX24" fmla="*/ 495813 w 576456"/>
                <a:gd name="connsiteY24" fmla="*/ 133854 h 40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456" h="405928">
                  <a:moveTo>
                    <a:pt x="495813" y="133854"/>
                  </a:moveTo>
                  <a:lnTo>
                    <a:pt x="537352" y="118757"/>
                  </a:lnTo>
                  <a:cubicBezTo>
                    <a:pt x="537352" y="118757"/>
                    <a:pt x="450503" y="31899"/>
                    <a:pt x="329659" y="39452"/>
                  </a:cubicBezTo>
                  <a:lnTo>
                    <a:pt x="363644" y="5467"/>
                  </a:lnTo>
                  <a:cubicBezTo>
                    <a:pt x="363644" y="5467"/>
                    <a:pt x="280567" y="-24747"/>
                    <a:pt x="205044" y="54558"/>
                  </a:cubicBezTo>
                  <a:cubicBezTo>
                    <a:pt x="165343" y="96240"/>
                    <a:pt x="119404" y="145246"/>
                    <a:pt x="90763" y="200443"/>
                  </a:cubicBezTo>
                  <a:lnTo>
                    <a:pt x="46281" y="200443"/>
                  </a:lnTo>
                  <a:lnTo>
                    <a:pt x="64845" y="237581"/>
                  </a:lnTo>
                  <a:lnTo>
                    <a:pt x="-135" y="274710"/>
                  </a:lnTo>
                  <a:lnTo>
                    <a:pt x="66560" y="268042"/>
                  </a:lnTo>
                  <a:cubicBezTo>
                    <a:pt x="60244" y="300094"/>
                    <a:pt x="62416" y="333250"/>
                    <a:pt x="72875" y="364207"/>
                  </a:cubicBezTo>
                  <a:lnTo>
                    <a:pt x="87981" y="405745"/>
                  </a:lnTo>
                  <a:cubicBezTo>
                    <a:pt x="87981" y="405745"/>
                    <a:pt x="148398" y="284911"/>
                    <a:pt x="148398" y="269805"/>
                  </a:cubicBezTo>
                  <a:lnTo>
                    <a:pt x="148398" y="307571"/>
                  </a:lnTo>
                  <a:cubicBezTo>
                    <a:pt x="148398" y="307571"/>
                    <a:pt x="189937" y="273577"/>
                    <a:pt x="189937" y="250926"/>
                  </a:cubicBezTo>
                  <a:lnTo>
                    <a:pt x="212597" y="277358"/>
                  </a:lnTo>
                  <a:lnTo>
                    <a:pt x="223922" y="235819"/>
                  </a:lnTo>
                  <a:lnTo>
                    <a:pt x="363644" y="277358"/>
                  </a:lnTo>
                  <a:lnTo>
                    <a:pt x="340984" y="243373"/>
                  </a:lnTo>
                  <a:lnTo>
                    <a:pt x="427843" y="254698"/>
                  </a:lnTo>
                  <a:lnTo>
                    <a:pt x="393858" y="213159"/>
                  </a:lnTo>
                  <a:cubicBezTo>
                    <a:pt x="393858" y="213159"/>
                    <a:pt x="492041" y="262251"/>
                    <a:pt x="495813" y="303790"/>
                  </a:cubicBezTo>
                  <a:cubicBezTo>
                    <a:pt x="499595" y="345328"/>
                    <a:pt x="548686" y="398201"/>
                    <a:pt x="548686" y="398201"/>
                  </a:cubicBezTo>
                  <a:lnTo>
                    <a:pt x="571337" y="360435"/>
                  </a:lnTo>
                  <a:cubicBezTo>
                    <a:pt x="571337" y="360435"/>
                    <a:pt x="605322" y="190499"/>
                    <a:pt x="495813" y="133854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3115E4-C88E-49DB-A350-3C3B83EEAC7E}"/>
                </a:ext>
              </a:extLst>
            </p:cNvPr>
            <p:cNvSpPr/>
            <p:nvPr/>
          </p:nvSpPr>
          <p:spPr>
            <a:xfrm>
              <a:off x="8132363" y="6242389"/>
              <a:ext cx="240325" cy="485784"/>
            </a:xfrm>
            <a:custGeom>
              <a:avLst/>
              <a:gdLst>
                <a:gd name="connsiteX0" fmla="*/ 240325 w 240325"/>
                <a:gd name="connsiteY0" fmla="*/ 48597 h 485784"/>
                <a:gd name="connsiteX1" fmla="*/ 73047 w 240325"/>
                <a:gd name="connsiteY1" fmla="*/ 0 h 485784"/>
                <a:gd name="connsiteX2" fmla="*/ 0 w 240325"/>
                <a:gd name="connsiteY2" fmla="*/ 452847 h 485784"/>
                <a:gd name="connsiteX3" fmla="*/ 113338 w 240325"/>
                <a:gd name="connsiteY3" fmla="*/ 485785 h 485784"/>
                <a:gd name="connsiteX4" fmla="*/ 240325 w 240325"/>
                <a:gd name="connsiteY4" fmla="*/ 48597 h 48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325" h="485784">
                  <a:moveTo>
                    <a:pt x="240325" y="48597"/>
                  </a:moveTo>
                  <a:lnTo>
                    <a:pt x="73047" y="0"/>
                  </a:lnTo>
                  <a:lnTo>
                    <a:pt x="0" y="452847"/>
                  </a:lnTo>
                  <a:lnTo>
                    <a:pt x="113338" y="485785"/>
                  </a:lnTo>
                  <a:lnTo>
                    <a:pt x="240325" y="48597"/>
                  </a:lnTo>
                  <a:close/>
                </a:path>
              </a:pathLst>
            </a:custGeom>
            <a:solidFill>
              <a:srgbClr val="9F616A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2F5DD0-032B-4B9A-8665-42054075268B}"/>
                </a:ext>
              </a:extLst>
            </p:cNvPr>
            <p:cNvSpPr/>
            <p:nvPr/>
          </p:nvSpPr>
          <p:spPr>
            <a:xfrm>
              <a:off x="7883198" y="6629496"/>
              <a:ext cx="396192" cy="210967"/>
            </a:xfrm>
            <a:custGeom>
              <a:avLst/>
              <a:gdLst>
                <a:gd name="connsiteX0" fmla="*/ -135 w 396192"/>
                <a:gd name="connsiteY0" fmla="*/ 107314 h 210967"/>
                <a:gd name="connsiteX1" fmla="*/ 4686 w 396192"/>
                <a:gd name="connsiteY1" fmla="*/ 90741 h 210967"/>
                <a:gd name="connsiteX2" fmla="*/ 160895 w 396192"/>
                <a:gd name="connsiteY2" fmla="*/ 4854 h 210967"/>
                <a:gd name="connsiteX3" fmla="*/ 396058 w 396192"/>
                <a:gd name="connsiteY3" fmla="*/ 73158 h 210967"/>
                <a:gd name="connsiteX4" fmla="*/ 396058 w 396192"/>
                <a:gd name="connsiteY4" fmla="*/ 73158 h 210967"/>
                <a:gd name="connsiteX5" fmla="*/ 356082 w 396192"/>
                <a:gd name="connsiteY5" fmla="*/ 210784 h 210967"/>
                <a:gd name="connsiteX6" fmla="*/ 356082 w 396192"/>
                <a:gd name="connsiteY6" fmla="*/ 210784 h 210967"/>
                <a:gd name="connsiteX7" fmla="*/ -135 w 396192"/>
                <a:gd name="connsiteY7" fmla="*/ 107314 h 21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192" h="210967">
                  <a:moveTo>
                    <a:pt x="-135" y="107314"/>
                  </a:moveTo>
                  <a:lnTo>
                    <a:pt x="4686" y="90741"/>
                  </a:lnTo>
                  <a:cubicBezTo>
                    <a:pt x="24097" y="23884"/>
                    <a:pt x="94039" y="-14568"/>
                    <a:pt x="160895" y="4854"/>
                  </a:cubicBezTo>
                  <a:lnTo>
                    <a:pt x="396058" y="73158"/>
                  </a:lnTo>
                  <a:lnTo>
                    <a:pt x="396058" y="73158"/>
                  </a:lnTo>
                  <a:lnTo>
                    <a:pt x="356082" y="210784"/>
                  </a:lnTo>
                  <a:lnTo>
                    <a:pt x="356082" y="210784"/>
                  </a:lnTo>
                  <a:lnTo>
                    <a:pt x="-135" y="107314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F26F909-E6D8-4766-B65F-41A95FA558A5}"/>
                </a:ext>
              </a:extLst>
            </p:cNvPr>
            <p:cNvSpPr/>
            <p:nvPr/>
          </p:nvSpPr>
          <p:spPr>
            <a:xfrm>
              <a:off x="9242835" y="6275612"/>
              <a:ext cx="174202" cy="455257"/>
            </a:xfrm>
            <a:custGeom>
              <a:avLst/>
              <a:gdLst>
                <a:gd name="connsiteX0" fmla="*/ 174203 w 174202"/>
                <a:gd name="connsiteY0" fmla="*/ 10 h 455257"/>
                <a:gd name="connsiteX1" fmla="*/ 0 w 174202"/>
                <a:gd name="connsiteY1" fmla="*/ 0 h 455257"/>
                <a:gd name="connsiteX2" fmla="*/ 56150 w 174202"/>
                <a:gd name="connsiteY2" fmla="*/ 455247 h 455257"/>
                <a:gd name="connsiteX3" fmla="*/ 174174 w 174202"/>
                <a:gd name="connsiteY3" fmla="*/ 455257 h 455257"/>
                <a:gd name="connsiteX4" fmla="*/ 174203 w 174202"/>
                <a:gd name="connsiteY4" fmla="*/ 10 h 4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202" h="455257">
                  <a:moveTo>
                    <a:pt x="174203" y="10"/>
                  </a:moveTo>
                  <a:lnTo>
                    <a:pt x="0" y="0"/>
                  </a:lnTo>
                  <a:lnTo>
                    <a:pt x="56150" y="455247"/>
                  </a:lnTo>
                  <a:lnTo>
                    <a:pt x="174174" y="455257"/>
                  </a:lnTo>
                  <a:lnTo>
                    <a:pt x="174203" y="10"/>
                  </a:lnTo>
                  <a:close/>
                </a:path>
              </a:pathLst>
            </a:custGeom>
            <a:solidFill>
              <a:srgbClr val="9F616A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20FF7E-306D-458B-94F6-77593C62D8C4}"/>
                </a:ext>
              </a:extLst>
            </p:cNvPr>
            <p:cNvSpPr/>
            <p:nvPr/>
          </p:nvSpPr>
          <p:spPr>
            <a:xfrm>
              <a:off x="9071357" y="6697141"/>
              <a:ext cx="370951" cy="143322"/>
            </a:xfrm>
            <a:custGeom>
              <a:avLst/>
              <a:gdLst>
                <a:gd name="connsiteX0" fmla="*/ -135 w 370951"/>
                <a:gd name="connsiteY0" fmla="*/ 143130 h 143322"/>
                <a:gd name="connsiteX1" fmla="*/ -135 w 370951"/>
                <a:gd name="connsiteY1" fmla="*/ 125861 h 143322"/>
                <a:gd name="connsiteX2" fmla="*/ 125929 w 370951"/>
                <a:gd name="connsiteY2" fmla="*/ -183 h 143322"/>
                <a:gd name="connsiteX3" fmla="*/ 370817 w 370951"/>
                <a:gd name="connsiteY3" fmla="*/ -174 h 143322"/>
                <a:gd name="connsiteX4" fmla="*/ 370817 w 370951"/>
                <a:gd name="connsiteY4" fmla="*/ -174 h 143322"/>
                <a:gd name="connsiteX5" fmla="*/ 370807 w 370951"/>
                <a:gd name="connsiteY5" fmla="*/ 143139 h 143322"/>
                <a:gd name="connsiteX6" fmla="*/ 370807 w 370951"/>
                <a:gd name="connsiteY6" fmla="*/ 143139 h 143322"/>
                <a:gd name="connsiteX7" fmla="*/ -135 w 370951"/>
                <a:gd name="connsiteY7" fmla="*/ 143130 h 14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0951" h="143322">
                  <a:moveTo>
                    <a:pt x="-135" y="143130"/>
                  </a:moveTo>
                  <a:lnTo>
                    <a:pt x="-135" y="125861"/>
                  </a:lnTo>
                  <a:cubicBezTo>
                    <a:pt x="-125" y="56243"/>
                    <a:pt x="56310" y="-193"/>
                    <a:pt x="125929" y="-183"/>
                  </a:cubicBezTo>
                  <a:lnTo>
                    <a:pt x="370817" y="-174"/>
                  </a:lnTo>
                  <a:lnTo>
                    <a:pt x="370817" y="-174"/>
                  </a:lnTo>
                  <a:lnTo>
                    <a:pt x="370807" y="143139"/>
                  </a:lnTo>
                  <a:lnTo>
                    <a:pt x="370807" y="143139"/>
                  </a:lnTo>
                  <a:lnTo>
                    <a:pt x="-135" y="143130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E706D0-A4DB-4840-AB32-81EBB9D56568}"/>
                </a:ext>
              </a:extLst>
            </p:cNvPr>
            <p:cNvSpPr/>
            <p:nvPr/>
          </p:nvSpPr>
          <p:spPr>
            <a:xfrm>
              <a:off x="9105189" y="4661658"/>
              <a:ext cx="206959" cy="520368"/>
            </a:xfrm>
            <a:custGeom>
              <a:avLst/>
              <a:gdLst>
                <a:gd name="connsiteX0" fmla="*/ 151532 w 206959"/>
                <a:gd name="connsiteY0" fmla="*/ 510614 h 520368"/>
                <a:gd name="connsiteX1" fmla="*/ 197242 w 206959"/>
                <a:gd name="connsiteY1" fmla="*/ 380769 h 520368"/>
                <a:gd name="connsiteX2" fmla="*/ 164257 w 206959"/>
                <a:gd name="connsiteY2" fmla="*/ 70073 h 520368"/>
                <a:gd name="connsiteX3" fmla="*/ -135 w 206959"/>
                <a:gd name="connsiteY3" fmla="*/ -184 h 520368"/>
                <a:gd name="connsiteX4" fmla="*/ 61150 w 206959"/>
                <a:gd name="connsiteY4" fmla="*/ 338335 h 520368"/>
                <a:gd name="connsiteX5" fmla="*/ 24983 w 206959"/>
                <a:gd name="connsiteY5" fmla="*/ 471161 h 520368"/>
                <a:gd name="connsiteX6" fmla="*/ 151532 w 206959"/>
                <a:gd name="connsiteY6" fmla="*/ 510614 h 52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959" h="520368">
                  <a:moveTo>
                    <a:pt x="151532" y="510614"/>
                  </a:moveTo>
                  <a:cubicBezTo>
                    <a:pt x="200014" y="487382"/>
                    <a:pt x="220474" y="429251"/>
                    <a:pt x="197242" y="380769"/>
                  </a:cubicBezTo>
                  <a:lnTo>
                    <a:pt x="164257" y="70073"/>
                  </a:lnTo>
                  <a:lnTo>
                    <a:pt x="-135" y="-184"/>
                  </a:lnTo>
                  <a:lnTo>
                    <a:pt x="61150" y="338335"/>
                  </a:lnTo>
                  <a:cubicBezTo>
                    <a:pt x="14486" y="365033"/>
                    <a:pt x="-1706" y="424498"/>
                    <a:pt x="24983" y="471161"/>
                  </a:cubicBezTo>
                  <a:cubicBezTo>
                    <a:pt x="50310" y="515443"/>
                    <a:pt x="105526" y="532655"/>
                    <a:pt x="151532" y="510614"/>
                  </a:cubicBezTo>
                  <a:close/>
                </a:path>
              </a:pathLst>
            </a:custGeom>
            <a:solidFill>
              <a:srgbClr val="9F616A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D1A0B42-A346-4BBA-B73F-DD7E7C05962A}"/>
                </a:ext>
              </a:extLst>
            </p:cNvPr>
            <p:cNvSpPr/>
            <p:nvPr/>
          </p:nvSpPr>
          <p:spPr>
            <a:xfrm>
              <a:off x="8809858" y="3692039"/>
              <a:ext cx="486717" cy="1280829"/>
            </a:xfrm>
            <a:custGeom>
              <a:avLst/>
              <a:gdLst>
                <a:gd name="connsiteX0" fmla="*/ 417451 w 486717"/>
                <a:gd name="connsiteY0" fmla="*/ 643376 h 1280829"/>
                <a:gd name="connsiteX1" fmla="*/ 224579 w 486717"/>
                <a:gd name="connsiteY1" fmla="*/ 57874 h 1280829"/>
                <a:gd name="connsiteX2" fmla="*/ 68016 w 486717"/>
                <a:gd name="connsiteY2" fmla="*/ 7744 h 1280829"/>
                <a:gd name="connsiteX3" fmla="*/ 14019 w 486717"/>
                <a:gd name="connsiteY3" fmla="*/ 51779 h 1280829"/>
                <a:gd name="connsiteX4" fmla="*/ 12085 w 486717"/>
                <a:gd name="connsiteY4" fmla="*/ 201550 h 1280829"/>
                <a:gd name="connsiteX5" fmla="*/ 249534 w 486717"/>
                <a:gd name="connsiteY5" fmla="*/ 733644 h 1280829"/>
                <a:gd name="connsiteX6" fmla="*/ 249782 w 486717"/>
                <a:gd name="connsiteY6" fmla="*/ 734197 h 1280829"/>
                <a:gd name="connsiteX7" fmla="*/ 324724 w 486717"/>
                <a:gd name="connsiteY7" fmla="*/ 1280646 h 1280829"/>
                <a:gd name="connsiteX8" fmla="*/ 486583 w 486717"/>
                <a:gd name="connsiteY8" fmla="*/ 1247785 h 128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17" h="1280829">
                  <a:moveTo>
                    <a:pt x="417451" y="643376"/>
                  </a:moveTo>
                  <a:lnTo>
                    <a:pt x="224579" y="57874"/>
                  </a:lnTo>
                  <a:cubicBezTo>
                    <a:pt x="220559" y="51159"/>
                    <a:pt x="172553" y="-24403"/>
                    <a:pt x="68016" y="7744"/>
                  </a:cubicBezTo>
                  <a:cubicBezTo>
                    <a:pt x="44690" y="14297"/>
                    <a:pt x="25135" y="30252"/>
                    <a:pt x="14019" y="51779"/>
                  </a:cubicBezTo>
                  <a:cubicBezTo>
                    <a:pt x="-16585" y="110443"/>
                    <a:pt x="11952" y="201064"/>
                    <a:pt x="12085" y="201550"/>
                  </a:cubicBezTo>
                  <a:lnTo>
                    <a:pt x="249534" y="733644"/>
                  </a:lnTo>
                  <a:lnTo>
                    <a:pt x="249782" y="734197"/>
                  </a:lnTo>
                  <a:lnTo>
                    <a:pt x="324724" y="1280646"/>
                  </a:lnTo>
                  <a:lnTo>
                    <a:pt x="486583" y="1247785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701162-63BD-4EEC-B377-93F845912C00}"/>
                </a:ext>
              </a:extLst>
            </p:cNvPr>
            <p:cNvSpPr/>
            <p:nvPr/>
          </p:nvSpPr>
          <p:spPr>
            <a:xfrm>
              <a:off x="7945511" y="4375870"/>
              <a:ext cx="1647348" cy="2263197"/>
            </a:xfrm>
            <a:custGeom>
              <a:avLst/>
              <a:gdLst>
                <a:gd name="connsiteX0" fmla="*/ -135 w 1647348"/>
                <a:gd name="connsiteY0" fmla="*/ 2125587 h 2263197"/>
                <a:gd name="connsiteX1" fmla="*/ 290159 w 1647348"/>
                <a:gd name="connsiteY1" fmla="*/ 1235428 h 2263197"/>
                <a:gd name="connsiteX2" fmla="*/ 626744 w 1647348"/>
                <a:gd name="connsiteY2" fmla="*/ 466084 h 2263197"/>
                <a:gd name="connsiteX3" fmla="*/ 621896 w 1647348"/>
                <a:gd name="connsiteY3" fmla="*/ 92952 h 2263197"/>
                <a:gd name="connsiteX4" fmla="*/ 1021317 w 1647348"/>
                <a:gd name="connsiteY4" fmla="*/ -184 h 2263197"/>
                <a:gd name="connsiteX5" fmla="*/ 1067828 w 1647348"/>
                <a:gd name="connsiteY5" fmla="*/ 156188 h 2263197"/>
                <a:gd name="connsiteX6" fmla="*/ 1241897 w 1647348"/>
                <a:gd name="connsiteY6" fmla="*/ 698018 h 2263197"/>
                <a:gd name="connsiteX7" fmla="*/ 1647214 w 1647348"/>
                <a:gd name="connsiteY7" fmla="*/ 2193872 h 2263197"/>
                <a:gd name="connsiteX8" fmla="*/ 1205264 w 1647348"/>
                <a:gd name="connsiteY8" fmla="*/ 2242983 h 2263197"/>
                <a:gd name="connsiteX9" fmla="*/ 908608 w 1647348"/>
                <a:gd name="connsiteY9" fmla="*/ 826682 h 2263197"/>
                <a:gd name="connsiteX10" fmla="*/ 635022 w 1647348"/>
                <a:gd name="connsiteY10" fmla="*/ 1402173 h 2263197"/>
                <a:gd name="connsiteX11" fmla="*/ 441569 w 1647348"/>
                <a:gd name="connsiteY11" fmla="*/ 2263014 h 22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7348" h="2263197">
                  <a:moveTo>
                    <a:pt x="-135" y="2125587"/>
                  </a:moveTo>
                  <a:lnTo>
                    <a:pt x="290159" y="1235428"/>
                  </a:lnTo>
                  <a:lnTo>
                    <a:pt x="626744" y="466084"/>
                  </a:lnTo>
                  <a:lnTo>
                    <a:pt x="621896" y="92952"/>
                  </a:lnTo>
                  <a:lnTo>
                    <a:pt x="1021317" y="-184"/>
                  </a:lnTo>
                  <a:lnTo>
                    <a:pt x="1067828" y="156188"/>
                  </a:lnTo>
                  <a:cubicBezTo>
                    <a:pt x="1336843" y="333687"/>
                    <a:pt x="1248222" y="675139"/>
                    <a:pt x="1241897" y="698018"/>
                  </a:cubicBezTo>
                  <a:lnTo>
                    <a:pt x="1647214" y="2193872"/>
                  </a:lnTo>
                  <a:lnTo>
                    <a:pt x="1205264" y="2242983"/>
                  </a:lnTo>
                  <a:lnTo>
                    <a:pt x="908608" y="826682"/>
                  </a:lnTo>
                  <a:lnTo>
                    <a:pt x="635022" y="1402173"/>
                  </a:lnTo>
                  <a:lnTo>
                    <a:pt x="441569" y="2263014"/>
                  </a:ln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35EFB68-4A6B-4B0D-BE73-73DD6A856C9C}"/>
                </a:ext>
              </a:extLst>
            </p:cNvPr>
            <p:cNvSpPr/>
            <p:nvPr/>
          </p:nvSpPr>
          <p:spPr>
            <a:xfrm>
              <a:off x="8500967" y="3638204"/>
              <a:ext cx="579702" cy="882103"/>
            </a:xfrm>
            <a:custGeom>
              <a:avLst/>
              <a:gdLst>
                <a:gd name="connsiteX0" fmla="*/ 37646 w 579702"/>
                <a:gd name="connsiteY0" fmla="*/ 517389 h 882103"/>
                <a:gd name="connsiteX1" fmla="*/ 102472 w 579702"/>
                <a:gd name="connsiteY1" fmla="*/ 219523 h 882103"/>
                <a:gd name="connsiteX2" fmla="*/ 202161 w 579702"/>
                <a:gd name="connsiteY2" fmla="*/ 109318 h 882103"/>
                <a:gd name="connsiteX3" fmla="*/ 496388 w 579702"/>
                <a:gd name="connsiteY3" fmla="*/ 21593 h 882103"/>
                <a:gd name="connsiteX4" fmla="*/ 497274 w 579702"/>
                <a:gd name="connsiteY4" fmla="*/ 22089 h 882103"/>
                <a:gd name="connsiteX5" fmla="*/ 536117 w 579702"/>
                <a:gd name="connsiteY5" fmla="*/ 80343 h 882103"/>
                <a:gd name="connsiteX6" fmla="*/ 455269 w 579702"/>
                <a:gd name="connsiteY6" fmla="*/ 589502 h 882103"/>
                <a:gd name="connsiteX7" fmla="*/ 465004 w 579702"/>
                <a:gd name="connsiteY7" fmla="*/ 842610 h 882103"/>
                <a:gd name="connsiteX8" fmla="*/ 52228 w 579702"/>
                <a:gd name="connsiteY8" fmla="*/ 881920 h 88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702" h="882103">
                  <a:moveTo>
                    <a:pt x="37646" y="517389"/>
                  </a:moveTo>
                  <a:cubicBezTo>
                    <a:pt x="-41765" y="365160"/>
                    <a:pt x="15652" y="307200"/>
                    <a:pt x="102472" y="219523"/>
                  </a:cubicBezTo>
                  <a:cubicBezTo>
                    <a:pt x="137953" y="184890"/>
                    <a:pt x="171252" y="148085"/>
                    <a:pt x="202161" y="109318"/>
                  </a:cubicBezTo>
                  <a:cubicBezTo>
                    <a:pt x="337616" y="-64827"/>
                    <a:pt x="494817" y="20707"/>
                    <a:pt x="496388" y="21593"/>
                  </a:cubicBezTo>
                  <a:lnTo>
                    <a:pt x="497274" y="22089"/>
                  </a:lnTo>
                  <a:lnTo>
                    <a:pt x="536117" y="80343"/>
                  </a:lnTo>
                  <a:cubicBezTo>
                    <a:pt x="664114" y="209169"/>
                    <a:pt x="470014" y="563137"/>
                    <a:pt x="455269" y="589502"/>
                  </a:cubicBezTo>
                  <a:lnTo>
                    <a:pt x="465004" y="842610"/>
                  </a:lnTo>
                  <a:lnTo>
                    <a:pt x="52228" y="88192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C84DAE7-7D88-427D-AA76-9BE710D51B6C}"/>
                </a:ext>
              </a:extLst>
            </p:cNvPr>
            <p:cNvSpPr/>
            <p:nvPr/>
          </p:nvSpPr>
          <p:spPr>
            <a:xfrm>
              <a:off x="8557248" y="3111945"/>
              <a:ext cx="472908" cy="472908"/>
            </a:xfrm>
            <a:custGeom>
              <a:avLst/>
              <a:gdLst>
                <a:gd name="connsiteX0" fmla="*/ 472909 w 472908"/>
                <a:gd name="connsiteY0" fmla="*/ 236454 h 472908"/>
                <a:gd name="connsiteX1" fmla="*/ 236455 w 472908"/>
                <a:gd name="connsiteY1" fmla="*/ 472909 h 472908"/>
                <a:gd name="connsiteX2" fmla="*/ 1 w 472908"/>
                <a:gd name="connsiteY2" fmla="*/ 236454 h 472908"/>
                <a:gd name="connsiteX3" fmla="*/ 236455 w 472908"/>
                <a:gd name="connsiteY3" fmla="*/ 0 h 472908"/>
                <a:gd name="connsiteX4" fmla="*/ 472909 w 472908"/>
                <a:gd name="connsiteY4" fmla="*/ 236454 h 4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908" h="472908">
                  <a:moveTo>
                    <a:pt x="472909" y="236454"/>
                  </a:moveTo>
                  <a:cubicBezTo>
                    <a:pt x="472909" y="367044"/>
                    <a:pt x="367044" y="472909"/>
                    <a:pt x="236455" y="472909"/>
                  </a:cubicBezTo>
                  <a:cubicBezTo>
                    <a:pt x="105864" y="472909"/>
                    <a:pt x="1" y="367044"/>
                    <a:pt x="1" y="236454"/>
                  </a:cubicBezTo>
                  <a:cubicBezTo>
                    <a:pt x="1" y="105864"/>
                    <a:pt x="105865" y="0"/>
                    <a:pt x="236455" y="0"/>
                  </a:cubicBezTo>
                  <a:cubicBezTo>
                    <a:pt x="367045" y="0"/>
                    <a:pt x="472909" y="105864"/>
                    <a:pt x="472909" y="236454"/>
                  </a:cubicBezTo>
                  <a:close/>
                </a:path>
              </a:pathLst>
            </a:custGeom>
            <a:solidFill>
              <a:srgbClr val="9F616A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B06B132-8593-4FF0-9D0E-931A4C46C0BD}"/>
                </a:ext>
              </a:extLst>
            </p:cNvPr>
            <p:cNvSpPr/>
            <p:nvPr/>
          </p:nvSpPr>
          <p:spPr>
            <a:xfrm>
              <a:off x="8687023" y="4655610"/>
              <a:ext cx="239820" cy="534347"/>
            </a:xfrm>
            <a:custGeom>
              <a:avLst/>
              <a:gdLst>
                <a:gd name="connsiteX0" fmla="*/ 8857 w 239820"/>
                <a:gd name="connsiteY0" fmla="*/ 477152 h 534347"/>
                <a:gd name="connsiteX1" fmla="*/ 137777 w 239820"/>
                <a:gd name="connsiteY1" fmla="*/ 525387 h 534347"/>
                <a:gd name="connsiteX2" fmla="*/ 193003 w 239820"/>
                <a:gd name="connsiteY2" fmla="*/ 418326 h 534347"/>
                <a:gd name="connsiteX3" fmla="*/ 239686 w 239820"/>
                <a:gd name="connsiteY3" fmla="*/ 109382 h 534347"/>
                <a:gd name="connsiteX4" fmla="*/ 98430 w 239820"/>
                <a:gd name="connsiteY4" fmla="*/ -184 h 534347"/>
                <a:gd name="connsiteX5" fmla="*/ 72064 w 239820"/>
                <a:gd name="connsiteY5" fmla="*/ 342840 h 534347"/>
                <a:gd name="connsiteX6" fmla="*/ 3075 w 239820"/>
                <a:gd name="connsiteY6" fmla="*/ 461093 h 534347"/>
                <a:gd name="connsiteX7" fmla="*/ 8857 w 239820"/>
                <a:gd name="connsiteY7" fmla="*/ 477152 h 53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820" h="534347">
                  <a:moveTo>
                    <a:pt x="8857" y="477152"/>
                  </a:moveTo>
                  <a:cubicBezTo>
                    <a:pt x="31135" y="526073"/>
                    <a:pt x="88857" y="547666"/>
                    <a:pt x="137777" y="525387"/>
                  </a:cubicBezTo>
                  <a:cubicBezTo>
                    <a:pt x="178716" y="506747"/>
                    <a:pt x="201538" y="462484"/>
                    <a:pt x="193003" y="418326"/>
                  </a:cubicBezTo>
                  <a:lnTo>
                    <a:pt x="239686" y="109382"/>
                  </a:lnTo>
                  <a:lnTo>
                    <a:pt x="98430" y="-184"/>
                  </a:lnTo>
                  <a:lnTo>
                    <a:pt x="72064" y="342840"/>
                  </a:lnTo>
                  <a:cubicBezTo>
                    <a:pt x="20353" y="356442"/>
                    <a:pt x="-10527" y="409392"/>
                    <a:pt x="3075" y="461093"/>
                  </a:cubicBezTo>
                  <a:cubicBezTo>
                    <a:pt x="4523" y="466608"/>
                    <a:pt x="6466" y="471980"/>
                    <a:pt x="8857" y="477152"/>
                  </a:cubicBezTo>
                  <a:close/>
                </a:path>
              </a:pathLst>
            </a:custGeom>
            <a:solidFill>
              <a:srgbClr val="9F616A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A3F0AC9-9D0D-4EAE-BF05-B5B47D756E67}"/>
                </a:ext>
              </a:extLst>
            </p:cNvPr>
            <p:cNvSpPr/>
            <p:nvPr/>
          </p:nvSpPr>
          <p:spPr>
            <a:xfrm>
              <a:off x="8697333" y="3659078"/>
              <a:ext cx="297527" cy="1323144"/>
            </a:xfrm>
            <a:custGeom>
              <a:avLst/>
              <a:gdLst>
                <a:gd name="connsiteX0" fmla="*/ 28465 w 297527"/>
                <a:gd name="connsiteY0" fmla="*/ 1312864 h 1323144"/>
                <a:gd name="connsiteX1" fmla="*/ 95149 w 297527"/>
                <a:gd name="connsiteY1" fmla="*/ 757471 h 1323144"/>
                <a:gd name="connsiteX2" fmla="*/ 99 w 297527"/>
                <a:gd name="connsiteY2" fmla="*/ 182742 h 1323144"/>
                <a:gd name="connsiteX3" fmla="*/ 41971 w 297527"/>
                <a:gd name="connsiteY3" fmla="*/ 31742 h 1323144"/>
                <a:gd name="connsiteX4" fmla="*/ 111284 w 297527"/>
                <a:gd name="connsiteY4" fmla="*/ 15 h 1323144"/>
                <a:gd name="connsiteX5" fmla="*/ 258713 w 297527"/>
                <a:gd name="connsiteY5" fmla="*/ 94750 h 1323144"/>
                <a:gd name="connsiteX6" fmla="*/ 297393 w 297527"/>
                <a:gd name="connsiteY6" fmla="*/ 712170 h 1323144"/>
                <a:gd name="connsiteX7" fmla="*/ 210135 w 297527"/>
                <a:gd name="connsiteY7" fmla="*/ 1322961 h 132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527" h="1323144">
                  <a:moveTo>
                    <a:pt x="28465" y="1312864"/>
                  </a:moveTo>
                  <a:lnTo>
                    <a:pt x="95149" y="757471"/>
                  </a:lnTo>
                  <a:lnTo>
                    <a:pt x="99" y="182742"/>
                  </a:lnTo>
                  <a:cubicBezTo>
                    <a:pt x="-130" y="178713"/>
                    <a:pt x="-4854" y="83396"/>
                    <a:pt x="41971" y="31742"/>
                  </a:cubicBezTo>
                  <a:cubicBezTo>
                    <a:pt x="59678" y="12016"/>
                    <a:pt x="84786" y="519"/>
                    <a:pt x="111284" y="15"/>
                  </a:cubicBezTo>
                  <a:cubicBezTo>
                    <a:pt x="230042" y="-5186"/>
                    <a:pt x="258446" y="93750"/>
                    <a:pt x="258713" y="94750"/>
                  </a:cubicBezTo>
                  <a:lnTo>
                    <a:pt x="297393" y="712170"/>
                  </a:lnTo>
                  <a:lnTo>
                    <a:pt x="210135" y="1322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1967C82-7920-4FA1-8BBD-559FEA30A6EE}"/>
                </a:ext>
              </a:extLst>
            </p:cNvPr>
            <p:cNvSpPr/>
            <p:nvPr/>
          </p:nvSpPr>
          <p:spPr>
            <a:xfrm>
              <a:off x="8481826" y="2843212"/>
              <a:ext cx="660573" cy="738439"/>
            </a:xfrm>
            <a:custGeom>
              <a:avLst/>
              <a:gdLst>
                <a:gd name="connsiteX0" fmla="*/ 70607 w 660573"/>
                <a:gd name="connsiteY0" fmla="*/ 464065 h 738439"/>
                <a:gd name="connsiteX1" fmla="*/ 83476 w 660573"/>
                <a:gd name="connsiteY1" fmla="*/ 443348 h 738439"/>
                <a:gd name="connsiteX2" fmla="*/ 249515 w 660573"/>
                <a:gd name="connsiteY2" fmla="*/ 518053 h 738439"/>
                <a:gd name="connsiteX3" fmla="*/ 323763 w 660573"/>
                <a:gd name="connsiteY3" fmla="*/ 515014 h 738439"/>
                <a:gd name="connsiteX4" fmla="*/ 331878 w 660573"/>
                <a:gd name="connsiteY4" fmla="*/ 605054 h 738439"/>
                <a:gd name="connsiteX5" fmla="*/ 333583 w 660573"/>
                <a:gd name="connsiteY5" fmla="*/ 696237 h 738439"/>
                <a:gd name="connsiteX6" fmla="*/ 407459 w 660573"/>
                <a:gd name="connsiteY6" fmla="*/ 738252 h 738439"/>
                <a:gd name="connsiteX7" fmla="*/ 491345 w 660573"/>
                <a:gd name="connsiteY7" fmla="*/ 711553 h 738439"/>
                <a:gd name="connsiteX8" fmla="*/ 622238 w 660573"/>
                <a:gd name="connsiteY8" fmla="*/ 434785 h 738439"/>
                <a:gd name="connsiteX9" fmla="*/ 576747 w 660573"/>
                <a:gd name="connsiteY9" fmla="*/ 318037 h 738439"/>
                <a:gd name="connsiteX10" fmla="*/ 612513 w 660573"/>
                <a:gd name="connsiteY10" fmla="*/ 300654 h 738439"/>
                <a:gd name="connsiteX11" fmla="*/ 618781 w 660573"/>
                <a:gd name="connsiteY11" fmla="*/ 241218 h 738439"/>
                <a:gd name="connsiteX12" fmla="*/ 583700 w 660573"/>
                <a:gd name="connsiteY12" fmla="*/ 199594 h 738439"/>
                <a:gd name="connsiteX13" fmla="*/ 620828 w 660573"/>
                <a:gd name="connsiteY13" fmla="*/ 216929 h 738439"/>
                <a:gd name="connsiteX14" fmla="*/ 660014 w 660573"/>
                <a:gd name="connsiteY14" fmla="*/ 194593 h 738439"/>
                <a:gd name="connsiteX15" fmla="*/ 639288 w 660573"/>
                <a:gd name="connsiteY15" fmla="*/ 154102 h 738439"/>
                <a:gd name="connsiteX16" fmla="*/ 617228 w 660573"/>
                <a:gd name="connsiteY16" fmla="*/ 132252 h 738439"/>
                <a:gd name="connsiteX17" fmla="*/ 627839 w 660573"/>
                <a:gd name="connsiteY17" fmla="*/ 118631 h 738439"/>
                <a:gd name="connsiteX18" fmla="*/ 633325 w 660573"/>
                <a:gd name="connsiteY18" fmla="*/ -184 h 738439"/>
                <a:gd name="connsiteX19" fmla="*/ 598835 w 660573"/>
                <a:gd name="connsiteY19" fmla="*/ 107640 h 738439"/>
                <a:gd name="connsiteX20" fmla="*/ 595082 w 660573"/>
                <a:gd name="connsiteY20" fmla="*/ 110316 h 738439"/>
                <a:gd name="connsiteX21" fmla="*/ 581014 w 660573"/>
                <a:gd name="connsiteY21" fmla="*/ 96381 h 738439"/>
                <a:gd name="connsiteX22" fmla="*/ 541447 w 660573"/>
                <a:gd name="connsiteY22" fmla="*/ 66796 h 738439"/>
                <a:gd name="connsiteX23" fmla="*/ 495851 w 660573"/>
                <a:gd name="connsiteY23" fmla="*/ 75235 h 738439"/>
                <a:gd name="connsiteX24" fmla="*/ 475296 w 660573"/>
                <a:gd name="connsiteY24" fmla="*/ 122270 h 738439"/>
                <a:gd name="connsiteX25" fmla="*/ 431062 w 660573"/>
                <a:gd name="connsiteY25" fmla="*/ 126556 h 738439"/>
                <a:gd name="connsiteX26" fmla="*/ 385456 w 660573"/>
                <a:gd name="connsiteY26" fmla="*/ 119012 h 738439"/>
                <a:gd name="connsiteX27" fmla="*/ 355519 w 660573"/>
                <a:gd name="connsiteY27" fmla="*/ 168066 h 738439"/>
                <a:gd name="connsiteX28" fmla="*/ 366587 w 660573"/>
                <a:gd name="connsiteY28" fmla="*/ 192793 h 738439"/>
                <a:gd name="connsiteX29" fmla="*/ 240752 w 660573"/>
                <a:gd name="connsiteY29" fmla="*/ 192402 h 738439"/>
                <a:gd name="connsiteX30" fmla="*/ 95601 w 660573"/>
                <a:gd name="connsiteY30" fmla="*/ 217806 h 738439"/>
                <a:gd name="connsiteX31" fmla="*/ 1322 w 660573"/>
                <a:gd name="connsiteY31" fmla="*/ 323981 h 738439"/>
                <a:gd name="connsiteX32" fmla="*/ 70607 w 660573"/>
                <a:gd name="connsiteY32" fmla="*/ 464065 h 73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0573" h="738439">
                  <a:moveTo>
                    <a:pt x="70607" y="464065"/>
                  </a:moveTo>
                  <a:lnTo>
                    <a:pt x="83476" y="443348"/>
                  </a:lnTo>
                  <a:cubicBezTo>
                    <a:pt x="149093" y="430261"/>
                    <a:pt x="215787" y="460265"/>
                    <a:pt x="249515" y="518053"/>
                  </a:cubicBezTo>
                  <a:cubicBezTo>
                    <a:pt x="257640" y="488125"/>
                    <a:pt x="305903" y="489668"/>
                    <a:pt x="323763" y="515014"/>
                  </a:cubicBezTo>
                  <a:cubicBezTo>
                    <a:pt x="341622" y="540351"/>
                    <a:pt x="337669" y="574593"/>
                    <a:pt x="331878" y="605054"/>
                  </a:cubicBezTo>
                  <a:cubicBezTo>
                    <a:pt x="326087" y="635506"/>
                    <a:pt x="319524" y="668605"/>
                    <a:pt x="333583" y="696237"/>
                  </a:cubicBezTo>
                  <a:cubicBezTo>
                    <a:pt x="348861" y="722507"/>
                    <a:pt x="377074" y="738547"/>
                    <a:pt x="407459" y="738252"/>
                  </a:cubicBezTo>
                  <a:cubicBezTo>
                    <a:pt x="437396" y="737518"/>
                    <a:pt x="466504" y="728260"/>
                    <a:pt x="491345" y="711553"/>
                  </a:cubicBezTo>
                  <a:cubicBezTo>
                    <a:pt x="584614" y="652174"/>
                    <a:pt x="635516" y="544542"/>
                    <a:pt x="622238" y="434785"/>
                  </a:cubicBezTo>
                  <a:cubicBezTo>
                    <a:pt x="616209" y="392904"/>
                    <a:pt x="600654" y="352956"/>
                    <a:pt x="576747" y="318037"/>
                  </a:cubicBezTo>
                  <a:cubicBezTo>
                    <a:pt x="590443" y="316999"/>
                    <a:pt x="603236" y="310789"/>
                    <a:pt x="612513" y="300654"/>
                  </a:cubicBezTo>
                  <a:cubicBezTo>
                    <a:pt x="625600" y="283595"/>
                    <a:pt x="628020" y="260640"/>
                    <a:pt x="618781" y="241218"/>
                  </a:cubicBezTo>
                  <a:cubicBezTo>
                    <a:pt x="610846" y="224568"/>
                    <a:pt x="598769" y="210233"/>
                    <a:pt x="583700" y="199594"/>
                  </a:cubicBezTo>
                  <a:cubicBezTo>
                    <a:pt x="594530" y="208233"/>
                    <a:pt x="607246" y="214177"/>
                    <a:pt x="620828" y="216929"/>
                  </a:cubicBezTo>
                  <a:cubicBezTo>
                    <a:pt x="637516" y="219339"/>
                    <a:pt x="656985" y="210671"/>
                    <a:pt x="660014" y="194593"/>
                  </a:cubicBezTo>
                  <a:cubicBezTo>
                    <a:pt x="662891" y="179267"/>
                    <a:pt x="650622" y="165333"/>
                    <a:pt x="639288" y="154102"/>
                  </a:cubicBezTo>
                  <a:cubicBezTo>
                    <a:pt x="631935" y="146816"/>
                    <a:pt x="624581" y="139529"/>
                    <a:pt x="617228" y="132252"/>
                  </a:cubicBezTo>
                  <a:cubicBezTo>
                    <a:pt x="621038" y="127937"/>
                    <a:pt x="624581" y="123384"/>
                    <a:pt x="627839" y="118631"/>
                  </a:cubicBezTo>
                  <a:cubicBezTo>
                    <a:pt x="652880" y="83551"/>
                    <a:pt x="655023" y="37050"/>
                    <a:pt x="633325" y="-184"/>
                  </a:cubicBezTo>
                  <a:cubicBezTo>
                    <a:pt x="654366" y="35754"/>
                    <a:pt x="635906" y="78512"/>
                    <a:pt x="598835" y="107640"/>
                  </a:cubicBezTo>
                  <a:cubicBezTo>
                    <a:pt x="597644" y="108583"/>
                    <a:pt x="596311" y="109402"/>
                    <a:pt x="595082" y="110316"/>
                  </a:cubicBezTo>
                  <a:lnTo>
                    <a:pt x="581014" y="96381"/>
                  </a:lnTo>
                  <a:cubicBezTo>
                    <a:pt x="570012" y="83894"/>
                    <a:pt x="556534" y="73816"/>
                    <a:pt x="541447" y="66796"/>
                  </a:cubicBezTo>
                  <a:cubicBezTo>
                    <a:pt x="525883" y="60824"/>
                    <a:pt x="506004" y="62567"/>
                    <a:pt x="495851" y="75235"/>
                  </a:cubicBezTo>
                  <a:cubicBezTo>
                    <a:pt x="484973" y="88790"/>
                    <a:pt x="488021" y="110354"/>
                    <a:pt x="475296" y="122270"/>
                  </a:cubicBezTo>
                  <a:cubicBezTo>
                    <a:pt x="464170" y="132709"/>
                    <a:pt x="446045" y="130957"/>
                    <a:pt x="431062" y="126556"/>
                  </a:cubicBezTo>
                  <a:cubicBezTo>
                    <a:pt x="416088" y="122156"/>
                    <a:pt x="400601" y="115717"/>
                    <a:pt x="385456" y="119012"/>
                  </a:cubicBezTo>
                  <a:cubicBezTo>
                    <a:pt x="364358" y="125251"/>
                    <a:pt x="351414" y="146454"/>
                    <a:pt x="355519" y="168066"/>
                  </a:cubicBezTo>
                  <a:cubicBezTo>
                    <a:pt x="357215" y="177067"/>
                    <a:pt x="361015" y="185535"/>
                    <a:pt x="366587" y="192793"/>
                  </a:cubicBezTo>
                  <a:cubicBezTo>
                    <a:pt x="324725" y="189231"/>
                    <a:pt x="282643" y="189107"/>
                    <a:pt x="240752" y="192402"/>
                  </a:cubicBezTo>
                  <a:cubicBezTo>
                    <a:pt x="191451" y="195146"/>
                    <a:pt x="141082" y="198565"/>
                    <a:pt x="95601" y="217806"/>
                  </a:cubicBezTo>
                  <a:cubicBezTo>
                    <a:pt x="50138" y="237046"/>
                    <a:pt x="9714" y="275327"/>
                    <a:pt x="1322" y="323981"/>
                  </a:cubicBezTo>
                  <a:cubicBezTo>
                    <a:pt x="-7070" y="372644"/>
                    <a:pt x="21420" y="459788"/>
                    <a:pt x="70607" y="464065"/>
                  </a:cubicBezTo>
                  <a:close/>
                </a:path>
              </a:pathLst>
            </a:custGeom>
            <a:solidFill>
              <a:srgbClr val="2F2E41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886A60C-3B20-452E-9C62-709F0B7680EB}"/>
                </a:ext>
              </a:extLst>
            </p:cNvPr>
            <p:cNvSpPr/>
            <p:nvPr/>
          </p:nvSpPr>
          <p:spPr>
            <a:xfrm>
              <a:off x="7048066" y="6838950"/>
              <a:ext cx="3038475" cy="19050"/>
            </a:xfrm>
            <a:custGeom>
              <a:avLst/>
              <a:gdLst>
                <a:gd name="connsiteX0" fmla="*/ 3028816 w 3038475"/>
                <a:gd name="connsiteY0" fmla="*/ 18867 h 19050"/>
                <a:gd name="connsiteX1" fmla="*/ 9391 w 3038475"/>
                <a:gd name="connsiteY1" fmla="*/ 18867 h 19050"/>
                <a:gd name="connsiteX2" fmla="*/ -135 w 3038475"/>
                <a:gd name="connsiteY2" fmla="*/ 9342 h 19050"/>
                <a:gd name="connsiteX3" fmla="*/ 9391 w 3038475"/>
                <a:gd name="connsiteY3" fmla="*/ -184 h 19050"/>
                <a:gd name="connsiteX4" fmla="*/ 3028816 w 3038475"/>
                <a:gd name="connsiteY4" fmla="*/ -184 h 19050"/>
                <a:gd name="connsiteX5" fmla="*/ 3038341 w 3038475"/>
                <a:gd name="connsiteY5" fmla="*/ 9342 h 19050"/>
                <a:gd name="connsiteX6" fmla="*/ 3028816 w 3038475"/>
                <a:gd name="connsiteY6" fmla="*/ 1886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8475" h="19050">
                  <a:moveTo>
                    <a:pt x="3028816" y="18867"/>
                  </a:moveTo>
                  <a:lnTo>
                    <a:pt x="9391" y="18867"/>
                  </a:lnTo>
                  <a:cubicBezTo>
                    <a:pt x="4133" y="18867"/>
                    <a:pt x="-135" y="14599"/>
                    <a:pt x="-135" y="9342"/>
                  </a:cubicBezTo>
                  <a:cubicBezTo>
                    <a:pt x="-135" y="4084"/>
                    <a:pt x="4133" y="-184"/>
                    <a:pt x="9391" y="-184"/>
                  </a:cubicBezTo>
                  <a:lnTo>
                    <a:pt x="3028816" y="-184"/>
                  </a:lnTo>
                  <a:cubicBezTo>
                    <a:pt x="3034055" y="-184"/>
                    <a:pt x="3038341" y="4084"/>
                    <a:pt x="3038341" y="9342"/>
                  </a:cubicBezTo>
                  <a:cubicBezTo>
                    <a:pt x="3038341" y="14599"/>
                    <a:pt x="3034055" y="18867"/>
                    <a:pt x="3028816" y="18867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solidFill>
                <a:schemeClr val="accent6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93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DA58-56B9-41A6-B385-72028B2F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topic</a:t>
            </a: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EF7DDB7D-5F40-440A-AEE8-0C78958DB83B}"/>
              </a:ext>
            </a:extLst>
          </p:cNvPr>
          <p:cNvGrpSpPr/>
          <p:nvPr/>
        </p:nvGrpSpPr>
        <p:grpSpPr>
          <a:xfrm>
            <a:off x="685800" y="2904417"/>
            <a:ext cx="10820400" cy="2667421"/>
            <a:chOff x="0" y="0"/>
            <a:chExt cx="100607340" cy="24801494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C5A2EFF-4509-44F4-8B10-631A735B8BBC}"/>
                </a:ext>
              </a:extLst>
            </p:cNvPr>
            <p:cNvSpPr/>
            <p:nvPr/>
          </p:nvSpPr>
          <p:spPr>
            <a:xfrm>
              <a:off x="0" y="0"/>
              <a:ext cx="100607341" cy="24801494"/>
            </a:xfrm>
            <a:custGeom>
              <a:avLst/>
              <a:gdLst/>
              <a:ahLst/>
              <a:cxnLst/>
              <a:rect l="l" t="t" r="r" b="b"/>
              <a:pathLst>
                <a:path w="100607341" h="24801494">
                  <a:moveTo>
                    <a:pt x="0" y="0"/>
                  </a:moveTo>
                  <a:lnTo>
                    <a:pt x="0" y="24801494"/>
                  </a:lnTo>
                  <a:lnTo>
                    <a:pt x="100607341" y="24801494"/>
                  </a:lnTo>
                  <a:lnTo>
                    <a:pt x="100607341" y="0"/>
                  </a:lnTo>
                  <a:lnTo>
                    <a:pt x="0" y="0"/>
                  </a:lnTo>
                  <a:close/>
                  <a:moveTo>
                    <a:pt x="100546377" y="24740535"/>
                  </a:moveTo>
                  <a:lnTo>
                    <a:pt x="59690" y="24740535"/>
                  </a:lnTo>
                  <a:lnTo>
                    <a:pt x="59690" y="59690"/>
                  </a:lnTo>
                  <a:lnTo>
                    <a:pt x="100546377" y="59690"/>
                  </a:lnTo>
                  <a:lnTo>
                    <a:pt x="100546377" y="24740535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846D889D-6B50-4D40-9D26-956E5A32BB1B}"/>
              </a:ext>
            </a:extLst>
          </p:cNvPr>
          <p:cNvGrpSpPr/>
          <p:nvPr/>
        </p:nvGrpSpPr>
        <p:grpSpPr>
          <a:xfrm>
            <a:off x="1066800" y="3444789"/>
            <a:ext cx="498880" cy="498879"/>
            <a:chOff x="0" y="0"/>
            <a:chExt cx="997758" cy="997758"/>
          </a:xfrm>
        </p:grpSpPr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6F8EBFAE-20AA-4D18-8E83-11591ECDA243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57471A06-5BFE-43B2-A782-111746624FB2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F1F18B6-1A7B-4A6A-A7E0-E7E5676EF250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17" name="TextBox 13">
            <a:extLst>
              <a:ext uri="{FF2B5EF4-FFF2-40B4-BE49-F238E27FC236}">
                <a16:creationId xmlns:a16="http://schemas.microsoft.com/office/drawing/2014/main" id="{A479DEF5-6CDE-49F1-A7D4-43C1076B3967}"/>
              </a:ext>
            </a:extLst>
          </p:cNvPr>
          <p:cNvSpPr txBox="1"/>
          <p:nvPr/>
        </p:nvSpPr>
        <p:spPr>
          <a:xfrm>
            <a:off x="1837223" y="3381178"/>
            <a:ext cx="2159059" cy="56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00" spc="17" dirty="0">
                <a:solidFill>
                  <a:srgbClr val="000000"/>
                </a:solidFill>
              </a:rPr>
              <a:t>The first element to be discussed</a:t>
            </a:r>
          </a:p>
        </p:txBody>
      </p:sp>
      <p:grpSp>
        <p:nvGrpSpPr>
          <p:cNvPr id="18" name="Group 14">
            <a:extLst>
              <a:ext uri="{FF2B5EF4-FFF2-40B4-BE49-F238E27FC236}">
                <a16:creationId xmlns:a16="http://schemas.microsoft.com/office/drawing/2014/main" id="{1F48D408-734F-430E-A372-B50D99C464C5}"/>
              </a:ext>
            </a:extLst>
          </p:cNvPr>
          <p:cNvGrpSpPr/>
          <p:nvPr/>
        </p:nvGrpSpPr>
        <p:grpSpPr>
          <a:xfrm>
            <a:off x="1066800" y="4532587"/>
            <a:ext cx="498880" cy="498879"/>
            <a:chOff x="0" y="0"/>
            <a:chExt cx="997758" cy="997758"/>
          </a:xfrm>
        </p:grpSpPr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4DA8EEE7-99CA-4B0F-8947-828C6C4EEE02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7668F8CC-CCF5-4465-B9A5-52620961BD80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F32BFFE9-2787-49BB-B62D-ADF438026425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D81DBC59-C996-4CAC-B3E9-CF7BE6422722}"/>
              </a:ext>
            </a:extLst>
          </p:cNvPr>
          <p:cNvSpPr txBox="1"/>
          <p:nvPr/>
        </p:nvSpPr>
        <p:spPr>
          <a:xfrm>
            <a:off x="1837223" y="4468977"/>
            <a:ext cx="2159059" cy="57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00" spc="17" dirty="0">
                <a:solidFill>
                  <a:srgbClr val="000000"/>
                </a:solidFill>
              </a:rPr>
              <a:t>The second element to be discussed</a:t>
            </a: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6A5117CF-5FBA-46B7-A64E-5DE411EF7D70}"/>
              </a:ext>
            </a:extLst>
          </p:cNvPr>
          <p:cNvGrpSpPr/>
          <p:nvPr/>
        </p:nvGrpSpPr>
        <p:grpSpPr>
          <a:xfrm>
            <a:off x="4631260" y="3444789"/>
            <a:ext cx="498880" cy="498879"/>
            <a:chOff x="0" y="0"/>
            <a:chExt cx="997758" cy="997758"/>
          </a:xfrm>
        </p:grpSpPr>
        <p:grpSp>
          <p:nvGrpSpPr>
            <p:cNvPr id="24" name="Group 20">
              <a:extLst>
                <a:ext uri="{FF2B5EF4-FFF2-40B4-BE49-F238E27FC236}">
                  <a16:creationId xmlns:a16="http://schemas.microsoft.com/office/drawing/2014/main" id="{5EEE5D49-C7D9-42B5-8C4D-6DFF9FBD69F6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DE3A7F74-1381-48A8-95BE-8E6B03D10F9A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FA2DF30C-FA97-4A8E-A47F-7F1F4E467C04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27" name="TextBox 23">
            <a:extLst>
              <a:ext uri="{FF2B5EF4-FFF2-40B4-BE49-F238E27FC236}">
                <a16:creationId xmlns:a16="http://schemas.microsoft.com/office/drawing/2014/main" id="{3DD5C1B9-87E0-4987-9BA2-75E3CC59886E}"/>
              </a:ext>
            </a:extLst>
          </p:cNvPr>
          <p:cNvSpPr txBox="1"/>
          <p:nvPr/>
        </p:nvSpPr>
        <p:spPr>
          <a:xfrm>
            <a:off x="5401683" y="3529236"/>
            <a:ext cx="2159059" cy="27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00" spc="17" dirty="0">
                <a:solidFill>
                  <a:srgbClr val="000000"/>
                </a:solidFill>
              </a:rPr>
              <a:t>The third element</a:t>
            </a:r>
          </a:p>
        </p:txBody>
      </p:sp>
      <p:grpSp>
        <p:nvGrpSpPr>
          <p:cNvPr id="28" name="Group 24">
            <a:extLst>
              <a:ext uri="{FF2B5EF4-FFF2-40B4-BE49-F238E27FC236}">
                <a16:creationId xmlns:a16="http://schemas.microsoft.com/office/drawing/2014/main" id="{9E996569-D28F-4C4F-8BE6-04D145D7A9C2}"/>
              </a:ext>
            </a:extLst>
          </p:cNvPr>
          <p:cNvGrpSpPr/>
          <p:nvPr/>
        </p:nvGrpSpPr>
        <p:grpSpPr>
          <a:xfrm>
            <a:off x="4631260" y="4532587"/>
            <a:ext cx="498880" cy="498879"/>
            <a:chOff x="0" y="0"/>
            <a:chExt cx="997758" cy="997758"/>
          </a:xfrm>
        </p:grpSpPr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9669F621-1901-41A4-BD6E-5365A847EC0D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1DD804AA-38AE-48A8-87E9-CB857A430CD4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CDBDB128-6FF4-4CC4-85A7-3DC2B9BD5D55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 dirty="0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32" name="TextBox 28">
            <a:extLst>
              <a:ext uri="{FF2B5EF4-FFF2-40B4-BE49-F238E27FC236}">
                <a16:creationId xmlns:a16="http://schemas.microsoft.com/office/drawing/2014/main" id="{0547862D-F1E1-489D-B03E-C0B9069133AA}"/>
              </a:ext>
            </a:extLst>
          </p:cNvPr>
          <p:cNvSpPr txBox="1"/>
          <p:nvPr/>
        </p:nvSpPr>
        <p:spPr>
          <a:xfrm>
            <a:off x="5401683" y="4468977"/>
            <a:ext cx="2159059" cy="56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00" spc="17" dirty="0">
                <a:solidFill>
                  <a:srgbClr val="000000"/>
                </a:solidFill>
              </a:rPr>
              <a:t>The fourth element of our topic</a:t>
            </a: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91747B52-586B-4F1A-88B0-2728C164501D}"/>
              </a:ext>
            </a:extLst>
          </p:cNvPr>
          <p:cNvGrpSpPr/>
          <p:nvPr/>
        </p:nvGrpSpPr>
        <p:grpSpPr>
          <a:xfrm>
            <a:off x="8195720" y="3444789"/>
            <a:ext cx="498880" cy="498879"/>
            <a:chOff x="0" y="0"/>
            <a:chExt cx="997758" cy="997758"/>
          </a:xfrm>
        </p:grpSpPr>
        <p:grpSp>
          <p:nvGrpSpPr>
            <p:cNvPr id="34" name="Group 30">
              <a:extLst>
                <a:ext uri="{FF2B5EF4-FFF2-40B4-BE49-F238E27FC236}">
                  <a16:creationId xmlns:a16="http://schemas.microsoft.com/office/drawing/2014/main" id="{813703AE-5041-4A78-9F43-8CE2840D1915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3E217FFF-97B0-43D8-9D1C-DBF3BB32DD19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35" name="TextBox 32">
              <a:extLst>
                <a:ext uri="{FF2B5EF4-FFF2-40B4-BE49-F238E27FC236}">
                  <a16:creationId xmlns:a16="http://schemas.microsoft.com/office/drawing/2014/main" id="{DAD40DA7-2F77-4AD4-918A-EF451ECFFEBE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>
                  <a:solidFill>
                    <a:srgbClr val="000000"/>
                  </a:solidFill>
                </a:rPr>
                <a:t>5</a:t>
              </a:r>
            </a:p>
          </p:txBody>
        </p:sp>
      </p:grpSp>
      <p:sp>
        <p:nvSpPr>
          <p:cNvPr id="37" name="TextBox 33">
            <a:extLst>
              <a:ext uri="{FF2B5EF4-FFF2-40B4-BE49-F238E27FC236}">
                <a16:creationId xmlns:a16="http://schemas.microsoft.com/office/drawing/2014/main" id="{FED3C3C5-BE76-48D7-9067-EE30ED7AE150}"/>
              </a:ext>
            </a:extLst>
          </p:cNvPr>
          <p:cNvSpPr txBox="1"/>
          <p:nvPr/>
        </p:nvSpPr>
        <p:spPr>
          <a:xfrm>
            <a:off x="8966141" y="3529236"/>
            <a:ext cx="2159059" cy="27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00" spc="17" dirty="0">
                <a:solidFill>
                  <a:srgbClr val="000000"/>
                </a:solidFill>
              </a:rPr>
              <a:t>The fifth element</a:t>
            </a:r>
          </a:p>
        </p:txBody>
      </p:sp>
      <p:grpSp>
        <p:nvGrpSpPr>
          <p:cNvPr id="38" name="Group 34">
            <a:extLst>
              <a:ext uri="{FF2B5EF4-FFF2-40B4-BE49-F238E27FC236}">
                <a16:creationId xmlns:a16="http://schemas.microsoft.com/office/drawing/2014/main" id="{114CFF68-8AD2-4446-8A8A-5C430AF44FCD}"/>
              </a:ext>
            </a:extLst>
          </p:cNvPr>
          <p:cNvGrpSpPr/>
          <p:nvPr/>
        </p:nvGrpSpPr>
        <p:grpSpPr>
          <a:xfrm>
            <a:off x="8195720" y="4532587"/>
            <a:ext cx="498880" cy="498879"/>
            <a:chOff x="0" y="0"/>
            <a:chExt cx="997758" cy="997758"/>
          </a:xfrm>
        </p:grpSpPr>
        <p:grpSp>
          <p:nvGrpSpPr>
            <p:cNvPr id="39" name="Group 35">
              <a:extLst>
                <a:ext uri="{FF2B5EF4-FFF2-40B4-BE49-F238E27FC236}">
                  <a16:creationId xmlns:a16="http://schemas.microsoft.com/office/drawing/2014/main" id="{6BA321CC-539B-4A34-987D-C69BFC7C9512}"/>
                </a:ext>
              </a:extLst>
            </p:cNvPr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41" name="Freeform 36">
                <a:extLst>
                  <a:ext uri="{FF2B5EF4-FFF2-40B4-BE49-F238E27FC236}">
                    <a16:creationId xmlns:a16="http://schemas.microsoft.com/office/drawing/2014/main" id="{1F9B2F04-B044-4CC2-B804-9DF49FAE65F6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</p:grp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5DD5F45C-99BA-4A09-A019-57EB302EB6BE}"/>
                </a:ext>
              </a:extLst>
            </p:cNvPr>
            <p:cNvSpPr txBox="1"/>
            <p:nvPr/>
          </p:nvSpPr>
          <p:spPr>
            <a:xfrm>
              <a:off x="203472" y="129904"/>
              <a:ext cx="590815" cy="685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5"/>
                </a:lnSpc>
                <a:spcBef>
                  <a:spcPct val="0"/>
                </a:spcBef>
              </a:pPr>
              <a:r>
                <a:rPr lang="en-US" sz="2011" dirty="0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42" name="TextBox 38">
            <a:extLst>
              <a:ext uri="{FF2B5EF4-FFF2-40B4-BE49-F238E27FC236}">
                <a16:creationId xmlns:a16="http://schemas.microsoft.com/office/drawing/2014/main" id="{9C2AEEF1-2B14-4F90-A49C-008B31C2A1C8}"/>
              </a:ext>
            </a:extLst>
          </p:cNvPr>
          <p:cNvSpPr txBox="1"/>
          <p:nvPr/>
        </p:nvSpPr>
        <p:spPr>
          <a:xfrm>
            <a:off x="8966141" y="4468977"/>
            <a:ext cx="2159059" cy="56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00" spc="17" dirty="0">
                <a:solidFill>
                  <a:srgbClr val="000000"/>
                </a:solidFill>
              </a:rPr>
              <a:t>The last element we will dive into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883EA5D1-1255-4042-842A-B56AA91D00A1}"/>
              </a:ext>
            </a:extLst>
          </p:cNvPr>
          <p:cNvSpPr txBox="1"/>
          <p:nvPr/>
        </p:nvSpPr>
        <p:spPr>
          <a:xfrm>
            <a:off x="812800" y="1791545"/>
            <a:ext cx="10693400" cy="567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7" spc="17" dirty="0">
                <a:solidFill>
                  <a:srgbClr val="000000"/>
                </a:solidFill>
              </a:rPr>
              <a:t>Our topic of today can be divided into 6 elements. Each of these 6 elements defines the greatness of the topic.</a:t>
            </a:r>
          </a:p>
        </p:txBody>
      </p:sp>
    </p:spTree>
    <p:extLst>
      <p:ext uri="{BB962C8B-B14F-4D97-AF65-F5344CB8AC3E}">
        <p14:creationId xmlns:p14="http://schemas.microsoft.com/office/powerpoint/2010/main" val="17266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DAD16E-6E68-4F07-86B4-B1287AC0D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11177" y="1340382"/>
            <a:ext cx="5569649" cy="417723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CB0D98F-176D-4C96-8EB3-E9A947DFEB82}"/>
              </a:ext>
            </a:extLst>
          </p:cNvPr>
          <p:cNvSpPr txBox="1"/>
          <p:nvPr/>
        </p:nvSpPr>
        <p:spPr>
          <a:xfrm>
            <a:off x="4073042" y="2197893"/>
            <a:ext cx="404591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4333" b="1" dirty="0">
                <a:latin typeface="+mj-lt"/>
              </a:rPr>
              <a:t>Element 1:</a:t>
            </a:r>
            <a:r>
              <a:rPr lang="en-US" sz="4333" dirty="0">
                <a:latin typeface="+mj-lt"/>
              </a:rPr>
              <a:t> </a:t>
            </a:r>
          </a:p>
          <a:p>
            <a:pPr algn="ctr">
              <a:lnSpc>
                <a:spcPts val="4767"/>
              </a:lnSpc>
            </a:pPr>
            <a:r>
              <a:rPr lang="en-US" sz="4333" dirty="0">
                <a:latin typeface="+mj-lt"/>
              </a:rPr>
              <a:t>The first element we will discuss.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B85D038-F27C-4F6E-9238-733C69FDB0B8}"/>
              </a:ext>
            </a:extLst>
          </p:cNvPr>
          <p:cNvSpPr txBox="1"/>
          <p:nvPr/>
        </p:nvSpPr>
        <p:spPr>
          <a:xfrm rot="21276430">
            <a:off x="1129395" y="1224107"/>
            <a:ext cx="2159059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spc="17" dirty="0">
                <a:solidFill>
                  <a:srgbClr val="000000"/>
                </a:solidFill>
              </a:rPr>
              <a:t>A brief quote/extract about this first element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3FDAB89-5F6F-4F96-A33C-B133D9574D16}"/>
              </a:ext>
            </a:extLst>
          </p:cNvPr>
          <p:cNvSpPr txBox="1"/>
          <p:nvPr/>
        </p:nvSpPr>
        <p:spPr>
          <a:xfrm rot="382997">
            <a:off x="9207857" y="4666749"/>
            <a:ext cx="2159059" cy="86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7" spc="17" dirty="0">
                <a:solidFill>
                  <a:srgbClr val="000000"/>
                </a:solidFill>
              </a:rPr>
              <a:t>What is the key take out from this element?</a:t>
            </a:r>
          </a:p>
        </p:txBody>
      </p:sp>
    </p:spTree>
    <p:extLst>
      <p:ext uri="{BB962C8B-B14F-4D97-AF65-F5344CB8AC3E}">
        <p14:creationId xmlns:p14="http://schemas.microsoft.com/office/powerpoint/2010/main" val="132965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D189F1-9F94-47A3-8AE5-C0B8FFCF6889}"/>
              </a:ext>
            </a:extLst>
          </p:cNvPr>
          <p:cNvGrpSpPr/>
          <p:nvPr/>
        </p:nvGrpSpPr>
        <p:grpSpPr>
          <a:xfrm>
            <a:off x="2398602" y="1764980"/>
            <a:ext cx="7394797" cy="3328040"/>
            <a:chOff x="0" y="47625"/>
            <a:chExt cx="14789595" cy="6656079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AFA3B6A1-182A-4D5E-B6F9-10CD9461599E}"/>
                </a:ext>
              </a:extLst>
            </p:cNvPr>
            <p:cNvSpPr txBox="1"/>
            <p:nvPr/>
          </p:nvSpPr>
          <p:spPr>
            <a:xfrm>
              <a:off x="0" y="47625"/>
              <a:ext cx="14789595" cy="3385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en-US" sz="4000" dirty="0">
                  <a:solidFill>
                    <a:srgbClr val="000000"/>
                  </a:solidFill>
                </a:rPr>
                <a:t>Tell me and I </a:t>
              </a:r>
              <a:r>
                <a:rPr lang="en-US" sz="4400" b="1" dirty="0">
                  <a:ln w="9525">
                    <a:solidFill>
                      <a:schemeClr val="accent5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forget</a:t>
              </a:r>
              <a:r>
                <a:rPr lang="en-US" sz="4000" dirty="0">
                  <a:solidFill>
                    <a:srgbClr val="000000"/>
                  </a:solidFill>
                </a:rPr>
                <a:t>.</a:t>
              </a:r>
            </a:p>
            <a:p>
              <a:pPr algn="ctr">
                <a:lnSpc>
                  <a:spcPts val="4400"/>
                </a:lnSpc>
              </a:pPr>
              <a:r>
                <a:rPr lang="en-US" sz="4000" dirty="0">
                  <a:solidFill>
                    <a:srgbClr val="000000"/>
                  </a:solidFill>
                </a:rPr>
                <a:t>Teach me and I </a:t>
              </a:r>
              <a:r>
                <a:rPr lang="en-US" sz="4400" b="1" dirty="0">
                  <a:ln w="9525">
                    <a:solidFill>
                      <a:schemeClr val="accent5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remember</a:t>
              </a:r>
              <a:r>
                <a:rPr lang="en-US" sz="4000" dirty="0">
                  <a:solidFill>
                    <a:srgbClr val="000000"/>
                  </a:solidFill>
                </a:rPr>
                <a:t>.</a:t>
              </a:r>
            </a:p>
            <a:p>
              <a:pPr algn="ctr">
                <a:lnSpc>
                  <a:spcPts val="4400"/>
                </a:lnSpc>
              </a:pPr>
              <a:r>
                <a:rPr lang="en-US" sz="4000" dirty="0">
                  <a:solidFill>
                    <a:srgbClr val="000000"/>
                  </a:solidFill>
                </a:rPr>
                <a:t>Involve me and I </a:t>
              </a:r>
              <a:r>
                <a:rPr lang="en-US" sz="4400" b="1" dirty="0">
                  <a:ln w="9525">
                    <a:solidFill>
                      <a:schemeClr val="accent5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learn</a:t>
              </a:r>
              <a:r>
                <a:rPr lang="en-US" sz="4000" dirty="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9C21F28-0C34-40B3-9E2D-00F1AD75214F}"/>
                </a:ext>
              </a:extLst>
            </p:cNvPr>
            <p:cNvSpPr/>
            <p:nvPr/>
          </p:nvSpPr>
          <p:spPr>
            <a:xfrm>
              <a:off x="4295964" y="5641741"/>
              <a:ext cx="6197668" cy="10619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FE1B62-0BEA-4F9A-AD1C-F321193EFEF7}"/>
                </a:ext>
              </a:extLst>
            </p:cNvPr>
            <p:cNvSpPr txBox="1"/>
            <p:nvPr/>
          </p:nvSpPr>
          <p:spPr>
            <a:xfrm>
              <a:off x="4983342" y="5890400"/>
              <a:ext cx="4822908" cy="564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667" spc="17" dirty="0">
                  <a:solidFill>
                    <a:srgbClr val="000000"/>
                  </a:solidFill>
                </a:rPr>
                <a:t>Benjamin Franklin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514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939C"/>
      </a:accent1>
      <a:accent2>
        <a:srgbClr val="59F4FF"/>
      </a:accent2>
      <a:accent3>
        <a:srgbClr val="3ADCE8"/>
      </a:accent3>
      <a:accent4>
        <a:srgbClr val="9C4408"/>
      </a:accent4>
      <a:accent5>
        <a:srgbClr val="E8813A"/>
      </a:accent5>
      <a:accent6>
        <a:srgbClr val="24739E"/>
      </a:accent6>
      <a:hlink>
        <a:srgbClr val="0563C1"/>
      </a:hlink>
      <a:folHlink>
        <a:srgbClr val="954F72"/>
      </a:folHlink>
    </a:clrScheme>
    <a:fontScheme name="Custom 1">
      <a:majorFont>
        <a:latin typeface="Aharoni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318</TotalTime>
  <Words>796</Words>
  <Application>Microsoft Office PowerPoint</Application>
  <PresentationFormat>Widescreen</PresentationFormat>
  <Paragraphs>151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Aharoni</vt:lpstr>
      <vt:lpstr>Arial</vt:lpstr>
      <vt:lpstr>Calibri</vt:lpstr>
      <vt:lpstr>DM Sans Bold</vt:lpstr>
      <vt:lpstr>Univers</vt:lpstr>
      <vt:lpstr>Office Theme</vt:lpstr>
      <vt:lpstr>Best PowerPoint Template for Teachers</vt:lpstr>
      <vt:lpstr>Today’s agenda</vt:lpstr>
      <vt:lpstr>Meet today’s teachers</vt:lpstr>
      <vt:lpstr>Team check in</vt:lpstr>
      <vt:lpstr>A quick icebreaker</vt:lpstr>
      <vt:lpstr>Let’s get started</vt:lpstr>
      <vt:lpstr>Introducing the topic</vt:lpstr>
      <vt:lpstr>PowerPoint Presentation</vt:lpstr>
      <vt:lpstr>PowerPoint Presentation</vt:lpstr>
      <vt:lpstr>PowerPoint Presentation</vt:lpstr>
      <vt:lpstr>PowerPoint Presentation</vt:lpstr>
      <vt:lpstr>Element 3: The timeline</vt:lpstr>
      <vt:lpstr>PowerPoint Presentation</vt:lpstr>
      <vt:lpstr>Visual communication</vt:lpstr>
      <vt:lpstr>PowerPoint Presentation</vt:lpstr>
      <vt:lpstr>Two (2) points in one slide</vt:lpstr>
      <vt:lpstr>PowerPoint Presentation</vt:lpstr>
      <vt:lpstr>The 6th element</vt:lpstr>
      <vt:lpstr>Let’s summarize</vt:lpstr>
      <vt:lpstr>PowerPoint Presentation</vt:lpstr>
      <vt:lpstr>Thank you</vt:lpstr>
      <vt:lpstr>Icons and Illustrations Resource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Gathu</dc:creator>
  <cp:lastModifiedBy>Michael Gathu</cp:lastModifiedBy>
  <cp:revision>33</cp:revision>
  <dcterms:created xsi:type="dcterms:W3CDTF">2021-04-05T09:11:58Z</dcterms:created>
  <dcterms:modified xsi:type="dcterms:W3CDTF">2021-04-06T06:26:11Z</dcterms:modified>
</cp:coreProperties>
</file>