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32F-44DB-8691-8778B55592C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32F-44DB-8691-8778B55592C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32F-44DB-8691-8778B55592C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32F-44DB-8691-8778B55592CD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2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2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2"/>
              </a:solidFill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3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Unilever Shilling Medium" panose="020B0502020202020204" pitchFamily="34" charset="77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Unilever Shilling Medium" panose="020B0502020202020204" pitchFamily="34" charset="77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Images by </a:t>
            </a:r>
            <a:r>
              <a:rPr lang="en-US" b="1" dirty="0"/>
              <a:t>Unsplash.com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66245A-A8DE-49CD-B2BF-9D79118A8C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06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38100F5B-7355-4093-B5C8-A3B18E889B0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628196" cy="6858000"/>
          </a:xfr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872A77-8482-473E-B236-CE777715F8ED}"/>
              </a:ext>
            </a:extLst>
          </p:cNvPr>
          <p:cNvSpPr/>
          <p:nvPr userDrawn="1"/>
        </p:nvSpPr>
        <p:spPr>
          <a:xfrm>
            <a:off x="6095997" y="1058223"/>
            <a:ext cx="5514975" cy="281845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6CF6C0D-75A3-463D-94F0-ED16E29ADE46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C061E07-EF7D-4C3C-AA33-B3C466807922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8" y="4143375"/>
            <a:ext cx="5514978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4" y="1865312"/>
            <a:ext cx="5514978" cy="1325563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49703"/>
            <a:ext cx="1134427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9575" y="2782127"/>
            <a:ext cx="3429000" cy="320579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75" y="2782127"/>
            <a:ext cx="3429000" cy="320579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575" y="2033551"/>
            <a:ext cx="34290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24375" y="2033551"/>
            <a:ext cx="34290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171950" y="2033551"/>
            <a:ext cx="0" cy="3954367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524875" y="2782127"/>
            <a:ext cx="3429000" cy="320579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4875" y="2033551"/>
            <a:ext cx="3429000" cy="48577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220075" y="2033551"/>
            <a:ext cx="0" cy="3954367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824C61F-E70B-40A8-B2ED-186F10A38F2B}"/>
              </a:ext>
            </a:extLst>
          </p:cNvPr>
          <p:cNvSpPr/>
          <p:nvPr userDrawn="1"/>
        </p:nvSpPr>
        <p:spPr>
          <a:xfrm flipH="1">
            <a:off x="4216762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BBBD63E-C2C3-4319-B2AC-E4B2F3788494}"/>
              </a:ext>
            </a:extLst>
          </p:cNvPr>
          <p:cNvSpPr/>
          <p:nvPr userDrawn="1"/>
        </p:nvSpPr>
        <p:spPr>
          <a:xfrm rot="481150" flipH="1">
            <a:off x="32000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49703"/>
            <a:ext cx="7372351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71800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971800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9575" y="2033551"/>
            <a:ext cx="2324100" cy="1179134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09575" y="3802158"/>
            <a:ext cx="2324100" cy="1179134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4EA4D4-C2BF-461C-A81B-66F3B96FA67E}"/>
              </a:ext>
            </a:extLst>
          </p:cNvPr>
          <p:cNvSpPr/>
          <p:nvPr userDrawn="1"/>
        </p:nvSpPr>
        <p:spPr>
          <a:xfrm flipH="1">
            <a:off x="993" y="0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C60EC97E-C3D6-4F2F-BA47-2056E289445D}"/>
              </a:ext>
            </a:extLst>
          </p:cNvPr>
          <p:cNvSpPr/>
          <p:nvPr userDrawn="1"/>
        </p:nvSpPr>
        <p:spPr>
          <a:xfrm rot="173396">
            <a:off x="993" y="6503183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86724" y="466724"/>
            <a:ext cx="3933825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38850" y="2033551"/>
            <a:ext cx="0" cy="3954367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609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D83092-DFF7-402D-A7B5-428279B08559}"/>
              </a:ext>
            </a:extLst>
          </p:cNvPr>
          <p:cNvSpPr/>
          <p:nvPr userDrawn="1"/>
        </p:nvSpPr>
        <p:spPr>
          <a:xfrm flipH="1">
            <a:off x="4216762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7DF7FE-FFA6-464F-B5C9-35A946A79039}"/>
              </a:ext>
            </a:extLst>
          </p:cNvPr>
          <p:cNvSpPr/>
          <p:nvPr userDrawn="1"/>
        </p:nvSpPr>
        <p:spPr>
          <a:xfrm rot="481150" flipH="1">
            <a:off x="32000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ED83092-DFF7-402D-A7B5-428279B08559}"/>
              </a:ext>
            </a:extLst>
          </p:cNvPr>
          <p:cNvSpPr/>
          <p:nvPr userDrawn="1"/>
        </p:nvSpPr>
        <p:spPr>
          <a:xfrm flipH="1">
            <a:off x="4216762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17DF7FE-FFA6-464F-B5C9-35A946A79039}"/>
              </a:ext>
            </a:extLst>
          </p:cNvPr>
          <p:cNvSpPr/>
          <p:nvPr userDrawn="1"/>
        </p:nvSpPr>
        <p:spPr>
          <a:xfrm rot="481150" flipH="1">
            <a:off x="32000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09599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B2830E-EBF2-433D-B771-99CC1EC500B6}"/>
              </a:ext>
            </a:extLst>
          </p:cNvPr>
          <p:cNvSpPr/>
          <p:nvPr userDrawn="1"/>
        </p:nvSpPr>
        <p:spPr>
          <a:xfrm>
            <a:off x="993" y="-1"/>
            <a:ext cx="12171472" cy="1590675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19349075">
            <a:off x="3054940" y="2064546"/>
            <a:ext cx="5429501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447F23-C227-42DA-B09B-4F2BF093CF6F}"/>
              </a:ext>
            </a:extLst>
          </p:cNvPr>
          <p:cNvSpPr/>
          <p:nvPr userDrawn="1"/>
        </p:nvSpPr>
        <p:spPr>
          <a:xfrm>
            <a:off x="5937036" y="1367960"/>
            <a:ext cx="6254963" cy="5490040"/>
          </a:xfrm>
          <a:custGeom>
            <a:avLst/>
            <a:gdLst>
              <a:gd name="connsiteX0" fmla="*/ 4035428 w 6254963"/>
              <a:gd name="connsiteY0" fmla="*/ 0 h 5490040"/>
              <a:gd name="connsiteX1" fmla="*/ 6254963 w 6254963"/>
              <a:gd name="connsiteY1" fmla="*/ 2922490 h 5490040"/>
              <a:gd name="connsiteX2" fmla="*/ 6254963 w 6254963"/>
              <a:gd name="connsiteY2" fmla="*/ 5490040 h 5490040"/>
              <a:gd name="connsiteX3" fmla="*/ 1841909 w 6254963"/>
              <a:gd name="connsiteY3" fmla="*/ 5490040 h 5490040"/>
              <a:gd name="connsiteX4" fmla="*/ 0 w 6254963"/>
              <a:gd name="connsiteY4" fmla="*/ 3064776 h 549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963" h="5490040">
                <a:moveTo>
                  <a:pt x="4035428" y="0"/>
                </a:moveTo>
                <a:lnTo>
                  <a:pt x="6254963" y="2922490"/>
                </a:lnTo>
                <a:lnTo>
                  <a:pt x="6254963" y="5490040"/>
                </a:lnTo>
                <a:lnTo>
                  <a:pt x="1841909" y="5490040"/>
                </a:lnTo>
                <a:lnTo>
                  <a:pt x="0" y="306477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F3F025-574C-485F-BDF4-3E2B7840E44F}"/>
              </a:ext>
            </a:extLst>
          </p:cNvPr>
          <p:cNvSpPr/>
          <p:nvPr userDrawn="1"/>
        </p:nvSpPr>
        <p:spPr>
          <a:xfrm rot="1645998">
            <a:off x="-1296886" y="-773474"/>
            <a:ext cx="3456611" cy="7387426"/>
          </a:xfrm>
          <a:custGeom>
            <a:avLst/>
            <a:gdLst>
              <a:gd name="connsiteX0" fmla="*/ 0 w 3456611"/>
              <a:gd name="connsiteY0" fmla="*/ 1300623 h 7387426"/>
              <a:gd name="connsiteX1" fmla="*/ 2505591 w 3456611"/>
              <a:gd name="connsiteY1" fmla="*/ 0 h 7387426"/>
              <a:gd name="connsiteX2" fmla="*/ 3456611 w 3456611"/>
              <a:gd name="connsiteY2" fmla="*/ 0 h 7387426"/>
              <a:gd name="connsiteX3" fmla="*/ 3456611 w 3456611"/>
              <a:gd name="connsiteY3" fmla="*/ 7233245 h 7387426"/>
              <a:gd name="connsiteX4" fmla="*/ 3159588 w 3456611"/>
              <a:gd name="connsiteY4" fmla="*/ 7387426 h 73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1" h="7387426">
                <a:moveTo>
                  <a:pt x="0" y="1300623"/>
                </a:moveTo>
                <a:lnTo>
                  <a:pt x="2505591" y="0"/>
                </a:lnTo>
                <a:lnTo>
                  <a:pt x="3456611" y="0"/>
                </a:lnTo>
                <a:lnTo>
                  <a:pt x="3456611" y="7233245"/>
                </a:lnTo>
                <a:lnTo>
                  <a:pt x="3159588" y="7387426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572375" y="4113213"/>
            <a:ext cx="4038600" cy="9144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014537"/>
            <a:ext cx="4581526" cy="2828925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63223" y="819916"/>
            <a:ext cx="9247011" cy="5218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B2830E-EBF2-433D-B771-99CC1EC500B6}"/>
              </a:ext>
            </a:extLst>
          </p:cNvPr>
          <p:cNvSpPr/>
          <p:nvPr userDrawn="1"/>
        </p:nvSpPr>
        <p:spPr>
          <a:xfrm>
            <a:off x="993" y="-1"/>
            <a:ext cx="12171472" cy="1590675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447F23-C227-42DA-B09B-4F2BF093CF6F}"/>
              </a:ext>
            </a:extLst>
          </p:cNvPr>
          <p:cNvSpPr/>
          <p:nvPr userDrawn="1"/>
        </p:nvSpPr>
        <p:spPr>
          <a:xfrm>
            <a:off x="9544050" y="4533870"/>
            <a:ext cx="2647949" cy="2324130"/>
          </a:xfrm>
          <a:custGeom>
            <a:avLst/>
            <a:gdLst>
              <a:gd name="connsiteX0" fmla="*/ 4035428 w 6254963"/>
              <a:gd name="connsiteY0" fmla="*/ 0 h 5490040"/>
              <a:gd name="connsiteX1" fmla="*/ 6254963 w 6254963"/>
              <a:gd name="connsiteY1" fmla="*/ 2922490 h 5490040"/>
              <a:gd name="connsiteX2" fmla="*/ 6254963 w 6254963"/>
              <a:gd name="connsiteY2" fmla="*/ 5490040 h 5490040"/>
              <a:gd name="connsiteX3" fmla="*/ 1841909 w 6254963"/>
              <a:gd name="connsiteY3" fmla="*/ 5490040 h 5490040"/>
              <a:gd name="connsiteX4" fmla="*/ 0 w 6254963"/>
              <a:gd name="connsiteY4" fmla="*/ 3064776 h 549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963" h="5490040">
                <a:moveTo>
                  <a:pt x="4035428" y="0"/>
                </a:moveTo>
                <a:lnTo>
                  <a:pt x="6254963" y="2922490"/>
                </a:lnTo>
                <a:lnTo>
                  <a:pt x="6254963" y="5490040"/>
                </a:lnTo>
                <a:lnTo>
                  <a:pt x="1841909" y="5490040"/>
                </a:lnTo>
                <a:lnTo>
                  <a:pt x="0" y="306477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F3F025-574C-485F-BDF4-3E2B7840E44F}"/>
              </a:ext>
            </a:extLst>
          </p:cNvPr>
          <p:cNvSpPr/>
          <p:nvPr userDrawn="1"/>
        </p:nvSpPr>
        <p:spPr>
          <a:xfrm rot="1645998">
            <a:off x="-1296886" y="-773474"/>
            <a:ext cx="3456611" cy="7387426"/>
          </a:xfrm>
          <a:custGeom>
            <a:avLst/>
            <a:gdLst>
              <a:gd name="connsiteX0" fmla="*/ 0 w 3456611"/>
              <a:gd name="connsiteY0" fmla="*/ 1300623 h 7387426"/>
              <a:gd name="connsiteX1" fmla="*/ 2505591 w 3456611"/>
              <a:gd name="connsiteY1" fmla="*/ 0 h 7387426"/>
              <a:gd name="connsiteX2" fmla="*/ 3456611 w 3456611"/>
              <a:gd name="connsiteY2" fmla="*/ 0 h 7387426"/>
              <a:gd name="connsiteX3" fmla="*/ 3456611 w 3456611"/>
              <a:gd name="connsiteY3" fmla="*/ 7233245 h 7387426"/>
              <a:gd name="connsiteX4" fmla="*/ 3159588 w 3456611"/>
              <a:gd name="connsiteY4" fmla="*/ 7387426 h 73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1" h="7387426">
                <a:moveTo>
                  <a:pt x="0" y="1300623"/>
                </a:moveTo>
                <a:lnTo>
                  <a:pt x="2505591" y="0"/>
                </a:lnTo>
                <a:lnTo>
                  <a:pt x="3456611" y="0"/>
                </a:lnTo>
                <a:lnTo>
                  <a:pt x="3456611" y="7233245"/>
                </a:lnTo>
                <a:lnTo>
                  <a:pt x="3159588" y="7387426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2097102"/>
            <a:ext cx="10744193" cy="1004890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463223" y="819916"/>
            <a:ext cx="9247011" cy="5218167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72B2830E-EBF2-433D-B771-99CC1EC500B6}"/>
              </a:ext>
            </a:extLst>
          </p:cNvPr>
          <p:cNvSpPr/>
          <p:nvPr userDrawn="1"/>
        </p:nvSpPr>
        <p:spPr>
          <a:xfrm>
            <a:off x="993" y="0"/>
            <a:ext cx="12171472" cy="1133476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D447F23-C227-42DA-B09B-4F2BF093CF6F}"/>
              </a:ext>
            </a:extLst>
          </p:cNvPr>
          <p:cNvSpPr/>
          <p:nvPr userDrawn="1"/>
        </p:nvSpPr>
        <p:spPr>
          <a:xfrm flipH="1">
            <a:off x="0" y="4525032"/>
            <a:ext cx="2647949" cy="2324130"/>
          </a:xfrm>
          <a:custGeom>
            <a:avLst/>
            <a:gdLst>
              <a:gd name="connsiteX0" fmla="*/ 4035428 w 6254963"/>
              <a:gd name="connsiteY0" fmla="*/ 0 h 5490040"/>
              <a:gd name="connsiteX1" fmla="*/ 6254963 w 6254963"/>
              <a:gd name="connsiteY1" fmla="*/ 2922490 h 5490040"/>
              <a:gd name="connsiteX2" fmla="*/ 6254963 w 6254963"/>
              <a:gd name="connsiteY2" fmla="*/ 5490040 h 5490040"/>
              <a:gd name="connsiteX3" fmla="*/ 1841909 w 6254963"/>
              <a:gd name="connsiteY3" fmla="*/ 5490040 h 5490040"/>
              <a:gd name="connsiteX4" fmla="*/ 0 w 6254963"/>
              <a:gd name="connsiteY4" fmla="*/ 3064776 h 5490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54963" h="5490040">
                <a:moveTo>
                  <a:pt x="4035428" y="0"/>
                </a:moveTo>
                <a:lnTo>
                  <a:pt x="6254963" y="2922490"/>
                </a:lnTo>
                <a:lnTo>
                  <a:pt x="6254963" y="5490040"/>
                </a:lnTo>
                <a:lnTo>
                  <a:pt x="1841909" y="5490040"/>
                </a:lnTo>
                <a:lnTo>
                  <a:pt x="0" y="306477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EF3F025-574C-485F-BDF4-3E2B7840E44F}"/>
              </a:ext>
            </a:extLst>
          </p:cNvPr>
          <p:cNvSpPr/>
          <p:nvPr userDrawn="1"/>
        </p:nvSpPr>
        <p:spPr>
          <a:xfrm rot="19954002" flipH="1">
            <a:off x="10037379" y="-782999"/>
            <a:ext cx="3456611" cy="7387426"/>
          </a:xfrm>
          <a:custGeom>
            <a:avLst/>
            <a:gdLst>
              <a:gd name="connsiteX0" fmla="*/ 0 w 3456611"/>
              <a:gd name="connsiteY0" fmla="*/ 1300623 h 7387426"/>
              <a:gd name="connsiteX1" fmla="*/ 2505591 w 3456611"/>
              <a:gd name="connsiteY1" fmla="*/ 0 h 7387426"/>
              <a:gd name="connsiteX2" fmla="*/ 3456611 w 3456611"/>
              <a:gd name="connsiteY2" fmla="*/ 0 h 7387426"/>
              <a:gd name="connsiteX3" fmla="*/ 3456611 w 3456611"/>
              <a:gd name="connsiteY3" fmla="*/ 7233245 h 7387426"/>
              <a:gd name="connsiteX4" fmla="*/ 3159588 w 3456611"/>
              <a:gd name="connsiteY4" fmla="*/ 7387426 h 7387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611" h="7387426">
                <a:moveTo>
                  <a:pt x="0" y="1300623"/>
                </a:moveTo>
                <a:lnTo>
                  <a:pt x="2505591" y="0"/>
                </a:lnTo>
                <a:lnTo>
                  <a:pt x="3456611" y="0"/>
                </a:lnTo>
                <a:lnTo>
                  <a:pt x="3456611" y="7233245"/>
                </a:lnTo>
                <a:lnTo>
                  <a:pt x="3159588" y="7387426"/>
                </a:lnTo>
                <a:close/>
              </a:path>
            </a:pathLst>
          </a:cu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1499" y="1603583"/>
            <a:ext cx="3676651" cy="2998773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1325" y="466724"/>
            <a:ext cx="4914899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669255"/>
            <a:ext cx="5848350" cy="3519487"/>
          </a:xfr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545200F-E98A-4A8C-BE24-7EEC292C0304}"/>
              </a:ext>
            </a:extLst>
          </p:cNvPr>
          <p:cNvSpPr/>
          <p:nvPr userDrawn="1"/>
        </p:nvSpPr>
        <p:spPr>
          <a:xfrm flipH="1">
            <a:off x="993" y="0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382B2CE-466D-4721-8059-CABA41ED3C92}"/>
              </a:ext>
            </a:extLst>
          </p:cNvPr>
          <p:cNvSpPr/>
          <p:nvPr userDrawn="1"/>
        </p:nvSpPr>
        <p:spPr>
          <a:xfrm rot="173396">
            <a:off x="993" y="6503183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1E64CE-7CEE-448F-A0CB-7B9D48698E88}"/>
              </a:ext>
            </a:extLst>
          </p:cNvPr>
          <p:cNvSpPr/>
          <p:nvPr userDrawn="1"/>
        </p:nvSpPr>
        <p:spPr>
          <a:xfrm flipH="1">
            <a:off x="4216762" y="0"/>
            <a:ext cx="7975238" cy="352425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6096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57200"/>
            <a:ext cx="10848975" cy="1004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74840"/>
            <a:ext cx="10848975" cy="3514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03D5-3B71-4609-A332-EA7BBC51AD8E}"/>
              </a:ext>
            </a:extLst>
          </p:cNvPr>
          <p:cNvSpPr/>
          <p:nvPr userDrawn="1"/>
        </p:nvSpPr>
        <p:spPr>
          <a:xfrm>
            <a:off x="993" y="0"/>
            <a:ext cx="7975238" cy="457200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7DD7FD-8DCC-496F-A5A4-050151A188E4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1E64CE-7CEE-448F-A0CB-7B9D48698E88}"/>
              </a:ext>
            </a:extLst>
          </p:cNvPr>
          <p:cNvSpPr/>
          <p:nvPr userDrawn="1"/>
        </p:nvSpPr>
        <p:spPr>
          <a:xfrm>
            <a:off x="0" y="0"/>
            <a:ext cx="7975238" cy="352425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" y="1994299"/>
            <a:ext cx="4648200" cy="317777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91325" y="127794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C91E64CE-7CEE-448F-A0CB-7B9D48698E88}"/>
              </a:ext>
            </a:extLst>
          </p:cNvPr>
          <p:cNvSpPr/>
          <p:nvPr userDrawn="1"/>
        </p:nvSpPr>
        <p:spPr>
          <a:xfrm flipH="1">
            <a:off x="4216762" y="0"/>
            <a:ext cx="7975238" cy="352425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136525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" y="1277940"/>
            <a:ext cx="4914899" cy="5113335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237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83CDD4C-D2BB-47E3-93C4-0C36CFCC7A89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9699087-F0ED-498E-B1A6-E4CECF19AEDE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67550" y="2033551"/>
            <a:ext cx="4506404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067550" y="3802158"/>
            <a:ext cx="4506404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6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804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</a:defRPr>
            </a:lvl1pPr>
            <a:lvl2pPr>
              <a:defRPr sz="2000">
                <a:solidFill>
                  <a:schemeClr val="tx1"/>
                </a:solidFill>
              </a:defRPr>
            </a:lvl2pPr>
            <a:lvl3pPr>
              <a:defRPr sz="18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8260"/>
            <a:ext cx="5781675" cy="1004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2514599"/>
            <a:ext cx="5781675" cy="3514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03D5-3B71-4609-A332-EA7BBC51AD8E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7DD7FD-8DCC-496F-A5A4-050151A188E4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338260"/>
            <a:ext cx="5781675" cy="100489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err="1"/>
              <a:t>TODAy’s</a:t>
            </a:r>
            <a:r>
              <a:rPr lang="en-US" dirty="0"/>
              <a:t>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2514599"/>
            <a:ext cx="5781675" cy="35147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03D5-3B71-4609-A332-EA7BBC51AD8E}"/>
              </a:ext>
            </a:extLst>
          </p:cNvPr>
          <p:cNvSpPr/>
          <p:nvPr userDrawn="1"/>
        </p:nvSpPr>
        <p:spPr>
          <a:xfrm flipH="1">
            <a:off x="4216762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7DD7FD-8DCC-496F-A5A4-050151A188E4}"/>
              </a:ext>
            </a:extLst>
          </p:cNvPr>
          <p:cNvSpPr/>
          <p:nvPr userDrawn="1"/>
        </p:nvSpPr>
        <p:spPr>
          <a:xfrm rot="481150" flipH="1">
            <a:off x="32000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481" y="391315"/>
            <a:ext cx="7429500" cy="100489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079884" cy="412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03D5-3B71-4609-A332-EA7BBC51AD8E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7DD7FD-8DCC-496F-A5A4-050151A188E4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1481" y="391315"/>
            <a:ext cx="7429500" cy="100489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DC403D5-3B71-4609-A332-EA7BBC51AD8E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A7DD7FD-8DCC-496F-A5A4-050151A188E4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B2D1909-C88F-41BE-8BE1-12D4FCF091FB}"/>
              </a:ext>
            </a:extLst>
          </p:cNvPr>
          <p:cNvSpPr txBox="1"/>
          <p:nvPr userDrawn="1"/>
        </p:nvSpPr>
        <p:spPr>
          <a:xfrm>
            <a:off x="3720618" y="2369343"/>
            <a:ext cx="708508" cy="92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13800" b="1" dirty="0">
                <a:latin typeface="+mj-lt"/>
              </a:rPr>
              <a:t>“</a:t>
            </a:r>
            <a:endParaRPr lang="en-US" sz="13800" dirty="0">
              <a:latin typeface="+mj-lt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A5E5B08D-FCE8-4F69-94DB-7A16ECF308A5}"/>
              </a:ext>
            </a:extLst>
          </p:cNvPr>
          <p:cNvSpPr txBox="1"/>
          <p:nvPr userDrawn="1"/>
        </p:nvSpPr>
        <p:spPr>
          <a:xfrm>
            <a:off x="8067543" y="5655468"/>
            <a:ext cx="708508" cy="92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13800" b="1" dirty="0">
                <a:latin typeface="+mj-lt"/>
              </a:rPr>
              <a:t>”</a:t>
            </a:r>
            <a:endParaRPr lang="en-US" sz="13800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514600"/>
            <a:ext cx="3609975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9535" y="0"/>
            <a:ext cx="5425581" cy="6858000"/>
          </a:xfrm>
          <a:prstGeom prst="snip2Diag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383" y="2107406"/>
            <a:ext cx="4079884" cy="1004890"/>
          </a:xfrm>
          <a:solidFill>
            <a:schemeClr val="accent6"/>
          </a:solidFill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2316" y="1366838"/>
            <a:ext cx="5680084" cy="412432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77C22D-C8E1-4C6D-9DF9-C0949CDCC136}"/>
              </a:ext>
            </a:extLst>
          </p:cNvPr>
          <p:cNvSpPr/>
          <p:nvPr userDrawn="1"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DD91F80-BF07-40F5-9E61-06DA3B4005F3}"/>
              </a:ext>
            </a:extLst>
          </p:cNvPr>
          <p:cNvSpPr/>
          <p:nvPr userDrawn="1"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" y="649703"/>
            <a:ext cx="10744193" cy="1004890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77C22D-C8E1-4C6D-9DF9-C0949CDCC136}"/>
              </a:ext>
            </a:extLst>
          </p:cNvPr>
          <p:cNvSpPr/>
          <p:nvPr userDrawn="1"/>
        </p:nvSpPr>
        <p:spPr>
          <a:xfrm flipH="1">
            <a:off x="993" y="0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2033551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D6DD3D-4656-49EF-9F14-C050A01CADD6}"/>
              </a:ext>
            </a:extLst>
          </p:cNvPr>
          <p:cNvSpPr/>
          <p:nvPr userDrawn="1"/>
        </p:nvSpPr>
        <p:spPr>
          <a:xfrm rot="173396">
            <a:off x="993" y="6503183"/>
            <a:ext cx="12171472" cy="649702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38850" y="2033551"/>
            <a:ext cx="0" cy="3954367"/>
          </a:xfrm>
          <a:prstGeom prst="line">
            <a:avLst/>
          </a:prstGeom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60" r:id="rId4"/>
    <p:sldLayoutId id="2147483661" r:id="rId5"/>
    <p:sldLayoutId id="2147483680" r:id="rId6"/>
    <p:sldLayoutId id="2147483682" r:id="rId7"/>
    <p:sldLayoutId id="2147483662" r:id="rId8"/>
    <p:sldLayoutId id="2147483663" r:id="rId9"/>
    <p:sldLayoutId id="2147483664" r:id="rId10"/>
    <p:sldLayoutId id="2147483665" r:id="rId11"/>
    <p:sldLayoutId id="2147483667" r:id="rId12"/>
    <p:sldLayoutId id="2147483683" r:id="rId13"/>
    <p:sldLayoutId id="2147483669" r:id="rId14"/>
    <p:sldLayoutId id="2147483670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84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svg"/><Relationship Id="rId7" Type="http://schemas.openxmlformats.org/officeDocument/2006/relationships/image" Target="../media/image2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55.png"/><Relationship Id="rId21" Type="http://schemas.openxmlformats.org/officeDocument/2006/relationships/image" Target="../media/image50.svg"/><Relationship Id="rId34" Type="http://schemas.openxmlformats.org/officeDocument/2006/relationships/image" Target="../media/image63.png"/><Relationship Id="rId42" Type="http://schemas.openxmlformats.org/officeDocument/2006/relationships/image" Target="../media/image71.png"/><Relationship Id="rId47" Type="http://schemas.openxmlformats.org/officeDocument/2006/relationships/image" Target="../media/image76.svg"/><Relationship Id="rId50" Type="http://schemas.openxmlformats.org/officeDocument/2006/relationships/image" Target="../media/image79.png"/><Relationship Id="rId55" Type="http://schemas.openxmlformats.org/officeDocument/2006/relationships/image" Target="../media/image84.svg"/><Relationship Id="rId63" Type="http://schemas.openxmlformats.org/officeDocument/2006/relationships/image" Target="../media/image9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29" Type="http://schemas.openxmlformats.org/officeDocument/2006/relationships/image" Target="../media/image58.svg"/><Relationship Id="rId11" Type="http://schemas.openxmlformats.org/officeDocument/2006/relationships/image" Target="../media/image40.svg"/><Relationship Id="rId24" Type="http://schemas.openxmlformats.org/officeDocument/2006/relationships/image" Target="../media/image53.png"/><Relationship Id="rId32" Type="http://schemas.openxmlformats.org/officeDocument/2006/relationships/image" Target="../media/image61.png"/><Relationship Id="rId37" Type="http://schemas.openxmlformats.org/officeDocument/2006/relationships/image" Target="../media/image66.svg"/><Relationship Id="rId40" Type="http://schemas.openxmlformats.org/officeDocument/2006/relationships/image" Target="../media/image69.png"/><Relationship Id="rId45" Type="http://schemas.openxmlformats.org/officeDocument/2006/relationships/image" Target="../media/image74.svg"/><Relationship Id="rId53" Type="http://schemas.openxmlformats.org/officeDocument/2006/relationships/image" Target="../media/image82.svg"/><Relationship Id="rId58" Type="http://schemas.openxmlformats.org/officeDocument/2006/relationships/image" Target="../media/image87.png"/><Relationship Id="rId5" Type="http://schemas.openxmlformats.org/officeDocument/2006/relationships/image" Target="../media/image34.svg"/><Relationship Id="rId61" Type="http://schemas.openxmlformats.org/officeDocument/2006/relationships/image" Target="../media/image90.svg"/><Relationship Id="rId19" Type="http://schemas.openxmlformats.org/officeDocument/2006/relationships/image" Target="../media/image48.sv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svg"/><Relationship Id="rId30" Type="http://schemas.openxmlformats.org/officeDocument/2006/relationships/image" Target="../media/image59.png"/><Relationship Id="rId35" Type="http://schemas.openxmlformats.org/officeDocument/2006/relationships/image" Target="../media/image64.svg"/><Relationship Id="rId43" Type="http://schemas.openxmlformats.org/officeDocument/2006/relationships/image" Target="../media/image72.svg"/><Relationship Id="rId48" Type="http://schemas.openxmlformats.org/officeDocument/2006/relationships/image" Target="../media/image77.png"/><Relationship Id="rId56" Type="http://schemas.openxmlformats.org/officeDocument/2006/relationships/image" Target="../media/image85.png"/><Relationship Id="rId64" Type="http://schemas.openxmlformats.org/officeDocument/2006/relationships/image" Target="../media/image93.png"/><Relationship Id="rId8" Type="http://schemas.openxmlformats.org/officeDocument/2006/relationships/image" Target="../media/image37.png"/><Relationship Id="rId51" Type="http://schemas.openxmlformats.org/officeDocument/2006/relationships/image" Target="../media/image80.svg"/><Relationship Id="rId3" Type="http://schemas.openxmlformats.org/officeDocument/2006/relationships/image" Target="../media/image32.svg"/><Relationship Id="rId12" Type="http://schemas.openxmlformats.org/officeDocument/2006/relationships/image" Target="../media/image41.png"/><Relationship Id="rId17" Type="http://schemas.openxmlformats.org/officeDocument/2006/relationships/image" Target="../media/image46.svg"/><Relationship Id="rId25" Type="http://schemas.openxmlformats.org/officeDocument/2006/relationships/image" Target="../media/image54.svg"/><Relationship Id="rId33" Type="http://schemas.openxmlformats.org/officeDocument/2006/relationships/image" Target="../media/image62.svg"/><Relationship Id="rId38" Type="http://schemas.openxmlformats.org/officeDocument/2006/relationships/image" Target="../media/image67.png"/><Relationship Id="rId46" Type="http://schemas.openxmlformats.org/officeDocument/2006/relationships/image" Target="../media/image75.png"/><Relationship Id="rId59" Type="http://schemas.openxmlformats.org/officeDocument/2006/relationships/image" Target="../media/image88.svg"/><Relationship Id="rId20" Type="http://schemas.openxmlformats.org/officeDocument/2006/relationships/image" Target="../media/image49.png"/><Relationship Id="rId41" Type="http://schemas.openxmlformats.org/officeDocument/2006/relationships/image" Target="../media/image70.svg"/><Relationship Id="rId54" Type="http://schemas.openxmlformats.org/officeDocument/2006/relationships/image" Target="../media/image83.png"/><Relationship Id="rId62" Type="http://schemas.openxmlformats.org/officeDocument/2006/relationships/image" Target="../media/image9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5.png"/><Relationship Id="rId15" Type="http://schemas.openxmlformats.org/officeDocument/2006/relationships/image" Target="../media/image44.svg"/><Relationship Id="rId23" Type="http://schemas.openxmlformats.org/officeDocument/2006/relationships/image" Target="../media/image52.svg"/><Relationship Id="rId28" Type="http://schemas.openxmlformats.org/officeDocument/2006/relationships/image" Target="../media/image57.png"/><Relationship Id="rId36" Type="http://schemas.openxmlformats.org/officeDocument/2006/relationships/image" Target="../media/image65.png"/><Relationship Id="rId49" Type="http://schemas.openxmlformats.org/officeDocument/2006/relationships/image" Target="../media/image78.svg"/><Relationship Id="rId57" Type="http://schemas.openxmlformats.org/officeDocument/2006/relationships/image" Target="../media/image86.svg"/><Relationship Id="rId10" Type="http://schemas.openxmlformats.org/officeDocument/2006/relationships/image" Target="../media/image39.png"/><Relationship Id="rId31" Type="http://schemas.openxmlformats.org/officeDocument/2006/relationships/image" Target="../media/image60.svg"/><Relationship Id="rId44" Type="http://schemas.openxmlformats.org/officeDocument/2006/relationships/image" Target="../media/image73.png"/><Relationship Id="rId52" Type="http://schemas.openxmlformats.org/officeDocument/2006/relationships/image" Target="../media/image81.png"/><Relationship Id="rId60" Type="http://schemas.openxmlformats.org/officeDocument/2006/relationships/image" Target="../media/image89.png"/><Relationship Id="rId65" Type="http://schemas.openxmlformats.org/officeDocument/2006/relationships/image" Target="../media/image9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Relationship Id="rId13" Type="http://schemas.openxmlformats.org/officeDocument/2006/relationships/image" Target="../media/image42.svg"/><Relationship Id="rId18" Type="http://schemas.openxmlformats.org/officeDocument/2006/relationships/image" Target="../media/image47.png"/><Relationship Id="rId39" Type="http://schemas.openxmlformats.org/officeDocument/2006/relationships/image" Target="../media/image68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103.svg"/><Relationship Id="rId4" Type="http://schemas.openxmlformats.org/officeDocument/2006/relationships/image" Target="../media/image97.svg"/><Relationship Id="rId9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D7C66A02-8C41-4720-A5A4-D9F3219E29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7EEA3F76-094D-48B7-8983-C25A16BFE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 template by Growzania</a:t>
            </a: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2EA9E2B-AA66-42BA-B99F-358D732D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EXPLORER POWERPOINT TEMPLATE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A9C785-E033-450A-8707-C0C7CCEC10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6" r="20741"/>
          <a:stretch/>
        </p:blipFill>
        <p:spPr>
          <a:xfrm>
            <a:off x="0" y="0"/>
            <a:ext cx="5629274" cy="685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816C08-0E99-48B0-9364-6953C271483A}"/>
              </a:ext>
            </a:extLst>
          </p:cNvPr>
          <p:cNvSpPr/>
          <p:nvPr/>
        </p:nvSpPr>
        <p:spPr>
          <a:xfrm>
            <a:off x="993" y="0"/>
            <a:ext cx="7975238" cy="852524"/>
          </a:xfrm>
          <a:custGeom>
            <a:avLst/>
            <a:gdLst>
              <a:gd name="connsiteX0" fmla="*/ 0 w 7975238"/>
              <a:gd name="connsiteY0" fmla="*/ 0 h 852524"/>
              <a:gd name="connsiteX1" fmla="*/ 7975238 w 7975238"/>
              <a:gd name="connsiteY1" fmla="*/ 0 h 852524"/>
              <a:gd name="connsiteX2" fmla="*/ 7975238 w 7975238"/>
              <a:gd name="connsiteY2" fmla="*/ 73219 h 852524"/>
              <a:gd name="connsiteX3" fmla="*/ 84194 w 7975238"/>
              <a:gd name="connsiteY3" fmla="*/ 852524 h 852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75238" h="852524">
                <a:moveTo>
                  <a:pt x="0" y="0"/>
                </a:moveTo>
                <a:lnTo>
                  <a:pt x="7975238" y="0"/>
                </a:lnTo>
                <a:lnTo>
                  <a:pt x="7975238" y="73219"/>
                </a:lnTo>
                <a:lnTo>
                  <a:pt x="84194" y="852524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27BFE2D5-5BEF-41BC-A4A9-72C329F94B39}"/>
              </a:ext>
            </a:extLst>
          </p:cNvPr>
          <p:cNvSpPr/>
          <p:nvPr/>
        </p:nvSpPr>
        <p:spPr>
          <a:xfrm rot="21118850">
            <a:off x="5660199" y="6392505"/>
            <a:ext cx="6499800" cy="914400"/>
          </a:xfrm>
          <a:custGeom>
            <a:avLst/>
            <a:gdLst>
              <a:gd name="connsiteX0" fmla="*/ 6499800 w 6499800"/>
              <a:gd name="connsiteY0" fmla="*/ 0 h 914400"/>
              <a:gd name="connsiteX1" fmla="*/ 6499800 w 6499800"/>
              <a:gd name="connsiteY1" fmla="*/ 914400 h 914400"/>
              <a:gd name="connsiteX2" fmla="*/ 6435709 w 6499800"/>
              <a:gd name="connsiteY2" fmla="*/ 914400 h 914400"/>
              <a:gd name="connsiteX3" fmla="*/ 0 w 6499800"/>
              <a:gd name="connsiteY3" fmla="*/ 7725 h 914400"/>
              <a:gd name="connsiteX4" fmla="*/ 1088 w 6499800"/>
              <a:gd name="connsiteY4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9800" h="914400">
                <a:moveTo>
                  <a:pt x="6499800" y="0"/>
                </a:moveTo>
                <a:lnTo>
                  <a:pt x="6499800" y="914400"/>
                </a:lnTo>
                <a:lnTo>
                  <a:pt x="6435709" y="914400"/>
                </a:lnTo>
                <a:lnTo>
                  <a:pt x="0" y="7725"/>
                </a:lnTo>
                <a:lnTo>
                  <a:pt x="1088" y="0"/>
                </a:lnTo>
                <a:close/>
              </a:path>
            </a:pathLst>
          </a:custGeom>
          <a:solidFill>
            <a:srgbClr val="FFC000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29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0" b="7870"/>
          <a:stretch/>
        </p:blipFill>
        <p:spPr/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B53AA362-B299-4E2E-BFCE-8BD0AB9DD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02316" y="1188244"/>
            <a:ext cx="5680084" cy="44815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good to </a:t>
            </a:r>
            <a:r>
              <a:rPr lang="en-US" dirty="0">
                <a:solidFill>
                  <a:srgbClr val="FFC000"/>
                </a:solidFill>
              </a:rPr>
              <a:t>start off by introducing</a:t>
            </a:r>
            <a:r>
              <a:rPr lang="en-US" dirty="0"/>
              <a:t> the topic.</a:t>
            </a:r>
          </a:p>
          <a:p>
            <a:endParaRPr lang="en-US" dirty="0"/>
          </a:p>
          <a:p>
            <a:r>
              <a:rPr lang="en-US" dirty="0"/>
              <a:t>You can also use this slide to </a:t>
            </a:r>
            <a:r>
              <a:rPr lang="en-US" dirty="0">
                <a:solidFill>
                  <a:srgbClr val="FFC000"/>
                </a:solidFill>
              </a:rPr>
              <a:t>create an ice breaker </a:t>
            </a:r>
            <a:r>
              <a:rPr lang="en-US" dirty="0"/>
              <a:t>or a team check-in.</a:t>
            </a:r>
          </a:p>
          <a:p>
            <a:endParaRPr lang="en-US" dirty="0"/>
          </a:p>
          <a:p>
            <a:r>
              <a:rPr lang="en-US" dirty="0"/>
              <a:t>Feel free to </a:t>
            </a:r>
            <a:r>
              <a:rPr lang="en-US" dirty="0">
                <a:solidFill>
                  <a:srgbClr val="FFC000"/>
                </a:solidFill>
              </a:rPr>
              <a:t>formulate questions </a:t>
            </a:r>
            <a:r>
              <a:rPr lang="en-US" dirty="0"/>
              <a:t>that will lead to a better discussion. </a:t>
            </a:r>
          </a:p>
          <a:p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Duplicate this page </a:t>
            </a:r>
            <a:r>
              <a:rPr lang="en-US" dirty="0"/>
              <a:t>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42949"/>
            <a:ext cx="10744200" cy="911643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/>
              <a:t>Concept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" r="201"/>
          <a:stretch>
            <a:fillRect/>
          </a:stretch>
        </p:blipFill>
        <p:spPr/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TOPIC | </a:t>
            </a:r>
            <a:r>
              <a:rPr lang="en-US" dirty="0" err="1"/>
              <a:t>CHARt</a:t>
            </a:r>
            <a:r>
              <a:rPr lang="en-US" dirty="0"/>
              <a:t>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995931350"/>
              </p:ext>
            </p:extLst>
          </p:nvPr>
        </p:nvGraphicFramePr>
        <p:xfrm>
          <a:off x="609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968739428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2762138198"/>
              </p:ext>
            </p:extLst>
          </p:nvPr>
        </p:nvGraphicFramePr>
        <p:xfrm>
          <a:off x="609600" y="2024061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3" b="7713"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2716227"/>
            <a:ext cx="10744193" cy="1004890"/>
          </a:xfrm>
        </p:spPr>
        <p:txBody>
          <a:bodyPr/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8" b="7388"/>
          <a:stretch>
            <a:fillRect/>
          </a:stretch>
        </p:blipFill>
        <p:spPr/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4" y="1603583"/>
            <a:ext cx="4210051" cy="3701842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5121735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78579" y="4770587"/>
              <a:ext cx="36053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dirty="0">
                <a:solidFill>
                  <a:sysClr val="windowText" lastClr="000000"/>
                </a:solidFill>
              </a:endParaRPr>
            </a:p>
            <a:p>
              <a:r>
                <a:rPr lang="en-US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3912707-E819-4873-B3A0-153D2B35B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99312E0B-D25F-47BD-B8B2-0EB623957228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4" t="-322" r="29100" b="322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DB1E96A-B79E-468E-8508-DB681FF679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74840"/>
            <a:ext cx="5885874" cy="3999487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Best to </a:t>
            </a:r>
            <a:r>
              <a:rPr lang="en-US" sz="24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bullet points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the agenda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 you prefer, you can </a:t>
            </a:r>
            <a:r>
              <a:rPr lang="en-US" sz="24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title to spice up the agenda</a:t>
            </a:r>
          </a:p>
          <a:p>
            <a:r>
              <a:rPr lang="en-US" sz="24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List the topics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covered in this presentation</a:t>
            </a:r>
          </a:p>
          <a:p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can also </a:t>
            </a:r>
            <a:r>
              <a:rPr lang="en-US" sz="24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 call out for how long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each topic or section is</a:t>
            </a:r>
          </a:p>
          <a:p>
            <a:r>
              <a:rPr lang="en-US" sz="2400" dirty="0">
                <a:solidFill>
                  <a:srgbClr val="FFC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Add any breaks </a:t>
            </a:r>
            <a:r>
              <a:rPr lang="en-US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152716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9" b="9819"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C000"/>
                </a:solidFill>
              </a:rPr>
              <a:t>40,000</a:t>
            </a:r>
            <a:r>
              <a:rPr lang="en-US" dirty="0"/>
              <a:t>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OUR </a:t>
            </a:r>
            <a:r>
              <a:rPr lang="en-US" dirty="0"/>
              <a:t>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VISUAL </a:t>
            </a:r>
            <a:r>
              <a:rPr lang="en-US" dirty="0"/>
              <a:t>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684515" y="2962194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165481" y="2962194"/>
            <a:ext cx="1287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24998" y="2962194"/>
            <a:ext cx="1444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TWO POINTs, </a:t>
            </a:r>
            <a:r>
              <a:rPr lang="en-US" dirty="0"/>
              <a:t>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838199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696367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171191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/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rgbClr val="FFC000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/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rgbClr val="FFC000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354940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147156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/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rgbClr val="FFC000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/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rgbClr val="FFC000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9978794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highlightS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b="1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242437726"/>
              </p:ext>
            </p:extLst>
          </p:nvPr>
        </p:nvGraphicFramePr>
        <p:xfrm>
          <a:off x="6705600" y="1993900"/>
          <a:ext cx="4648200" cy="1797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1097809959"/>
              </p:ext>
            </p:extLst>
          </p:nvPr>
        </p:nvGraphicFramePr>
        <p:xfrm>
          <a:off x="609600" y="4814888"/>
          <a:ext cx="4648200" cy="17192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2575437370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09599" y="1994300"/>
            <a:ext cx="4648200" cy="3320650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/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>
            <a:fillRect/>
          </a:stretch>
        </p:blipFill>
        <p:spPr/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3778498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1481" y="391314"/>
            <a:ext cx="7429500" cy="122793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37177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23913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10648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18267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44797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3153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283099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accent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speakers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2514599"/>
            <a:ext cx="5781675" cy="68580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Kim</a:t>
            </a:r>
            <a:r>
              <a:rPr lang="en-US" dirty="0"/>
              <a:t> is today’s facilitator.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4"/>
          <a:stretch/>
        </p:blipFill>
        <p:spPr>
          <a:xfrm>
            <a:off x="6838950" y="466724"/>
            <a:ext cx="5181600" cy="5924551"/>
          </a:xfrm>
          <a:prstGeom prst="foldedCorner">
            <a:avLst>
              <a:gd name="adj" fmla="val 26042"/>
            </a:avLst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838199" y="3657601"/>
            <a:ext cx="525780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/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43" name="Title 38">
            <a:extLst>
              <a:ext uri="{FF2B5EF4-FFF2-40B4-BE49-F238E27FC236}">
                <a16:creationId xmlns:a16="http://schemas.microsoft.com/office/drawing/2014/main" id="{064C46E6-EAAA-4661-87BA-599E6B9652D2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Thank you</a:t>
            </a:r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1298410" y="3702160"/>
            <a:ext cx="3072801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/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/>
              <a:t>support@growzania.com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Icons and Illustrations Resource Page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838200" y="1685683"/>
            <a:ext cx="10023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838199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1360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1360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1360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321360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26115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0869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730869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26115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526115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730869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16605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3526115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16605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6605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116605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730869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7" r="307" b="15704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079884" cy="129539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FFC000"/>
                </a:solidFill>
              </a:rPr>
              <a:t>Kim</a:t>
            </a:r>
            <a:r>
              <a:rPr lang="en-US" dirty="0"/>
              <a:t> and </a:t>
            </a:r>
            <a:r>
              <a:rPr lang="en-US" dirty="0">
                <a:solidFill>
                  <a:srgbClr val="FFC000"/>
                </a:solidFill>
              </a:rPr>
              <a:t>Janet</a:t>
            </a:r>
            <a:r>
              <a:rPr lang="en-US" dirty="0"/>
              <a:t>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" t="2456" r="-1026" b="13249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838199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/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tx1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838200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5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>
                  <a:solidFill>
                    <a:schemeClr val="bg1"/>
                  </a:solidFill>
                </a:rPr>
                <a:t>Time</a:t>
              </a:r>
              <a:r>
                <a:rPr lang="en-US" sz="1265" spc="12" dirty="0">
                  <a:solidFill>
                    <a:schemeClr val="bg1"/>
                  </a:solidFill>
                </a:rPr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874840"/>
            <a:ext cx="6296026" cy="3514725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What's the best piece of advice you've ever been given?</a:t>
            </a:r>
          </a:p>
          <a:p>
            <a:r>
              <a:rPr lang="en-US" sz="2400" dirty="0"/>
              <a:t>When you die, what do you want to be remembered for?</a:t>
            </a:r>
          </a:p>
          <a:p>
            <a:r>
              <a:rPr lang="en-US" sz="2400" dirty="0"/>
              <a:t>What is your favorite item you've bought this year?</a:t>
            </a:r>
          </a:p>
          <a:p>
            <a:r>
              <a:rPr lang="en-US" sz="2400" dirty="0"/>
              <a:t>What would be the most surprising scientific discovery imaginable?</a:t>
            </a:r>
          </a:p>
          <a:p>
            <a:r>
              <a:rPr lang="en-US" sz="2400" dirty="0"/>
              <a:t>What is your absolute dream job?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838200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5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58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>
                  <a:solidFill>
                    <a:schemeClr val="bg1"/>
                  </a:solidFill>
                </a:rPr>
                <a:t>Time</a:t>
              </a:r>
              <a:r>
                <a:rPr lang="en-US" sz="1265" spc="12" dirty="0">
                  <a:solidFill>
                    <a:schemeClr val="bg1"/>
                  </a:solidFill>
                </a:rPr>
                <a:t>: 5 minutes</a:t>
              </a:r>
            </a:p>
          </p:txBody>
        </p:sp>
      </p:grpSp>
      <p:grpSp>
        <p:nvGrpSpPr>
          <p:cNvPr id="13" name="Graphic 11">
            <a:extLst>
              <a:ext uri="{FF2B5EF4-FFF2-40B4-BE49-F238E27FC236}">
                <a16:creationId xmlns:a16="http://schemas.microsoft.com/office/drawing/2014/main" id="{580E28A2-AC83-4817-A439-F0F1C51E3D05}"/>
              </a:ext>
            </a:extLst>
          </p:cNvPr>
          <p:cNvGrpSpPr/>
          <p:nvPr/>
        </p:nvGrpSpPr>
        <p:grpSpPr>
          <a:xfrm>
            <a:off x="7504090" y="1971675"/>
            <a:ext cx="4183085" cy="3101339"/>
            <a:chOff x="7544214" y="2501042"/>
            <a:chExt cx="3905884" cy="2895822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1492C745-1D89-4B06-912E-26104EB6B628}"/>
                </a:ext>
              </a:extLst>
            </p:cNvPr>
            <p:cNvSpPr/>
            <p:nvPr/>
          </p:nvSpPr>
          <p:spPr>
            <a:xfrm>
              <a:off x="7544214" y="2501042"/>
              <a:ext cx="1869015" cy="1320826"/>
            </a:xfrm>
            <a:custGeom>
              <a:avLst/>
              <a:gdLst>
                <a:gd name="connsiteX0" fmla="*/ 1869015 w 1869015"/>
                <a:gd name="connsiteY0" fmla="*/ 1035941 h 1320826"/>
                <a:gd name="connsiteX1" fmla="*/ 493159 w 1869015"/>
                <a:gd name="connsiteY1" fmla="*/ 1035941 h 1320826"/>
                <a:gd name="connsiteX2" fmla="*/ 237402 w 1869015"/>
                <a:gd name="connsiteY2" fmla="*/ 1320826 h 1320826"/>
                <a:gd name="connsiteX3" fmla="*/ 237402 w 1869015"/>
                <a:gd name="connsiteY3" fmla="*/ 1035941 h 1320826"/>
                <a:gd name="connsiteX4" fmla="*/ 0 w 1869015"/>
                <a:gd name="connsiteY4" fmla="*/ 1035941 h 1320826"/>
                <a:gd name="connsiteX5" fmla="*/ 0 w 1869015"/>
                <a:gd name="connsiteY5" fmla="*/ 0 h 1320826"/>
                <a:gd name="connsiteX6" fmla="*/ 1869015 w 1869015"/>
                <a:gd name="connsiteY6" fmla="*/ 0 h 1320826"/>
                <a:gd name="connsiteX7" fmla="*/ 1869015 w 1869015"/>
                <a:gd name="connsiteY7" fmla="*/ 1035941 h 1320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9015" h="1320826">
                  <a:moveTo>
                    <a:pt x="1869015" y="1035941"/>
                  </a:moveTo>
                  <a:lnTo>
                    <a:pt x="493159" y="1035941"/>
                  </a:lnTo>
                  <a:lnTo>
                    <a:pt x="237402" y="1320826"/>
                  </a:lnTo>
                  <a:lnTo>
                    <a:pt x="237402" y="1035941"/>
                  </a:lnTo>
                  <a:lnTo>
                    <a:pt x="0" y="1035941"/>
                  </a:lnTo>
                  <a:lnTo>
                    <a:pt x="0" y="0"/>
                  </a:lnTo>
                  <a:lnTo>
                    <a:pt x="1869015" y="0"/>
                  </a:lnTo>
                  <a:lnTo>
                    <a:pt x="1869015" y="1035941"/>
                  </a:lnTo>
                  <a:close/>
                </a:path>
              </a:pathLst>
            </a:custGeom>
            <a:solidFill>
              <a:srgbClr val="E5E5E5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2271939-7BB3-4612-BAAD-DD69B47E769D}"/>
                </a:ext>
              </a:extLst>
            </p:cNvPr>
            <p:cNvSpPr/>
            <p:nvPr/>
          </p:nvSpPr>
          <p:spPr>
            <a:xfrm>
              <a:off x="7850683" y="280535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D922A55-4F15-4E9F-94A9-5DF7D7378B79}"/>
                </a:ext>
              </a:extLst>
            </p:cNvPr>
            <p:cNvSpPr/>
            <p:nvPr/>
          </p:nvSpPr>
          <p:spPr>
            <a:xfrm>
              <a:off x="7850683" y="2990957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404648B-F29C-441D-BBE2-81ADF7452882}"/>
                </a:ext>
              </a:extLst>
            </p:cNvPr>
            <p:cNvSpPr/>
            <p:nvPr/>
          </p:nvSpPr>
          <p:spPr>
            <a:xfrm>
              <a:off x="7850683" y="3176562"/>
              <a:ext cx="1256081" cy="56113"/>
            </a:xfrm>
            <a:custGeom>
              <a:avLst/>
              <a:gdLst>
                <a:gd name="connsiteX0" fmla="*/ 0 w 1256081"/>
                <a:gd name="connsiteY0" fmla="*/ 0 h 56113"/>
                <a:gd name="connsiteX1" fmla="*/ 1256082 w 1256081"/>
                <a:gd name="connsiteY1" fmla="*/ 0 h 56113"/>
                <a:gd name="connsiteX2" fmla="*/ 1256082 w 1256081"/>
                <a:gd name="connsiteY2" fmla="*/ 56114 h 56113"/>
                <a:gd name="connsiteX3" fmla="*/ 0 w 1256081"/>
                <a:gd name="connsiteY3" fmla="*/ 56114 h 56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6081" h="56113">
                  <a:moveTo>
                    <a:pt x="0" y="0"/>
                  </a:moveTo>
                  <a:lnTo>
                    <a:pt x="1256082" y="0"/>
                  </a:lnTo>
                  <a:lnTo>
                    <a:pt x="1256082" y="56114"/>
                  </a:lnTo>
                  <a:lnTo>
                    <a:pt x="0" y="56114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E971E3A-A462-4C6E-BB92-973D5C67B0E5}"/>
                </a:ext>
              </a:extLst>
            </p:cNvPr>
            <p:cNvSpPr/>
            <p:nvPr/>
          </p:nvSpPr>
          <p:spPr>
            <a:xfrm>
              <a:off x="7738164" y="3901765"/>
              <a:ext cx="94471" cy="94471"/>
            </a:xfrm>
            <a:custGeom>
              <a:avLst/>
              <a:gdLst>
                <a:gd name="connsiteX0" fmla="*/ 94472 w 94471"/>
                <a:gd name="connsiteY0" fmla="*/ 47236 h 94471"/>
                <a:gd name="connsiteX1" fmla="*/ 47236 w 94471"/>
                <a:gd name="connsiteY1" fmla="*/ 94472 h 94471"/>
                <a:gd name="connsiteX2" fmla="*/ 0 w 94471"/>
                <a:gd name="connsiteY2" fmla="*/ 47236 h 94471"/>
                <a:gd name="connsiteX3" fmla="*/ 47236 w 94471"/>
                <a:gd name="connsiteY3" fmla="*/ 0 h 94471"/>
                <a:gd name="connsiteX4" fmla="*/ 94472 w 94471"/>
                <a:gd name="connsiteY4" fmla="*/ 47236 h 94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4471" h="94471">
                  <a:moveTo>
                    <a:pt x="94472" y="47236"/>
                  </a:moveTo>
                  <a:cubicBezTo>
                    <a:pt x="94472" y="73324"/>
                    <a:pt x="73324" y="94472"/>
                    <a:pt x="47236" y="94472"/>
                  </a:cubicBezTo>
                  <a:cubicBezTo>
                    <a:pt x="21148" y="94472"/>
                    <a:pt x="0" y="73324"/>
                    <a:pt x="0" y="47236"/>
                  </a:cubicBezTo>
                  <a:cubicBezTo>
                    <a:pt x="0" y="21148"/>
                    <a:pt x="21148" y="0"/>
                    <a:pt x="47236" y="0"/>
                  </a:cubicBezTo>
                  <a:cubicBezTo>
                    <a:pt x="73324" y="0"/>
                    <a:pt x="94472" y="21148"/>
                    <a:pt x="94472" y="47236"/>
                  </a:cubicBezTo>
                  <a:close/>
                </a:path>
              </a:pathLst>
            </a:custGeom>
            <a:solidFill>
              <a:srgbClr val="E6E6E6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861580-148A-4B07-B6D1-E9C735141B1F}"/>
                </a:ext>
              </a:extLst>
            </p:cNvPr>
            <p:cNvSpPr/>
            <p:nvPr/>
          </p:nvSpPr>
          <p:spPr>
            <a:xfrm>
              <a:off x="10765262" y="5132434"/>
              <a:ext cx="78112" cy="204143"/>
            </a:xfrm>
            <a:custGeom>
              <a:avLst/>
              <a:gdLst>
                <a:gd name="connsiteX0" fmla="*/ 78107 w 78112"/>
                <a:gd name="connsiteY0" fmla="*/ 204143 h 204143"/>
                <a:gd name="connsiteX1" fmla="*/ 25182 w 78112"/>
                <a:gd name="connsiteY1" fmla="*/ 204143 h 204143"/>
                <a:gd name="connsiteX2" fmla="*/ 0 w 78112"/>
                <a:gd name="connsiteY2" fmla="*/ 0 h 204143"/>
                <a:gd name="connsiteX3" fmla="*/ 78112 w 78112"/>
                <a:gd name="connsiteY3" fmla="*/ 0 h 204143"/>
                <a:gd name="connsiteX4" fmla="*/ 78107 w 78112"/>
                <a:gd name="connsiteY4" fmla="*/ 204143 h 20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112" h="204143">
                  <a:moveTo>
                    <a:pt x="78107" y="204143"/>
                  </a:moveTo>
                  <a:lnTo>
                    <a:pt x="25182" y="204143"/>
                  </a:lnTo>
                  <a:lnTo>
                    <a:pt x="0" y="0"/>
                  </a:lnTo>
                  <a:lnTo>
                    <a:pt x="78112" y="0"/>
                  </a:lnTo>
                  <a:lnTo>
                    <a:pt x="78107" y="204143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D5214DD-B8B1-4652-A546-2B96A045FEAE}"/>
                </a:ext>
              </a:extLst>
            </p:cNvPr>
            <p:cNvSpPr/>
            <p:nvPr/>
          </p:nvSpPr>
          <p:spPr>
            <a:xfrm>
              <a:off x="10686210" y="5319293"/>
              <a:ext cx="170658" cy="68591"/>
            </a:xfrm>
            <a:custGeom>
              <a:avLst/>
              <a:gdLst>
                <a:gd name="connsiteX0" fmla="*/ 170425 w 170658"/>
                <a:gd name="connsiteY0" fmla="*/ 68418 h 68591"/>
                <a:gd name="connsiteX1" fmla="*/ -228 w 170658"/>
                <a:gd name="connsiteY1" fmla="*/ 68407 h 68591"/>
                <a:gd name="connsiteX2" fmla="*/ -228 w 170658"/>
                <a:gd name="connsiteY2" fmla="*/ 66250 h 68591"/>
                <a:gd name="connsiteX3" fmla="*/ 66196 w 170658"/>
                <a:gd name="connsiteY3" fmla="*/ -174 h 68591"/>
                <a:gd name="connsiteX4" fmla="*/ 66201 w 170658"/>
                <a:gd name="connsiteY4" fmla="*/ -174 h 68591"/>
                <a:gd name="connsiteX5" fmla="*/ 170430 w 170658"/>
                <a:gd name="connsiteY5" fmla="*/ -169 h 68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0658" h="68591">
                  <a:moveTo>
                    <a:pt x="170425" y="68418"/>
                  </a:moveTo>
                  <a:lnTo>
                    <a:pt x="-228" y="68407"/>
                  </a:lnTo>
                  <a:lnTo>
                    <a:pt x="-228" y="66250"/>
                  </a:lnTo>
                  <a:cubicBezTo>
                    <a:pt x="-228" y="29569"/>
                    <a:pt x="29509" y="-169"/>
                    <a:pt x="66196" y="-174"/>
                  </a:cubicBezTo>
                  <a:lnTo>
                    <a:pt x="66201" y="-174"/>
                  </a:lnTo>
                  <a:lnTo>
                    <a:pt x="170430" y="-169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D62A4D6-D301-4BB3-9CDC-7A93C45CAB55}"/>
                </a:ext>
              </a:extLst>
            </p:cNvPr>
            <p:cNvSpPr/>
            <p:nvPr/>
          </p:nvSpPr>
          <p:spPr>
            <a:xfrm>
              <a:off x="10277347" y="5114001"/>
              <a:ext cx="115077" cy="218382"/>
            </a:xfrm>
            <a:custGeom>
              <a:avLst/>
              <a:gdLst>
                <a:gd name="connsiteX0" fmla="*/ 50180 w 115077"/>
                <a:gd name="connsiteY0" fmla="*/ 218382 h 218382"/>
                <a:gd name="connsiteX1" fmla="*/ 0 w 115077"/>
                <a:gd name="connsiteY1" fmla="*/ 201561 h 218382"/>
                <a:gd name="connsiteX2" fmla="*/ 41017 w 115077"/>
                <a:gd name="connsiteY2" fmla="*/ 0 h 218382"/>
                <a:gd name="connsiteX3" fmla="*/ 115077 w 115077"/>
                <a:gd name="connsiteY3" fmla="*/ 24830 h 218382"/>
                <a:gd name="connsiteX4" fmla="*/ 50180 w 115077"/>
                <a:gd name="connsiteY4" fmla="*/ 218382 h 218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077" h="218382">
                  <a:moveTo>
                    <a:pt x="50180" y="218382"/>
                  </a:moveTo>
                  <a:lnTo>
                    <a:pt x="0" y="201561"/>
                  </a:lnTo>
                  <a:lnTo>
                    <a:pt x="41017" y="0"/>
                  </a:lnTo>
                  <a:lnTo>
                    <a:pt x="115077" y="24830"/>
                  </a:lnTo>
                  <a:lnTo>
                    <a:pt x="50180" y="218382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A7D509F-C8EF-4553-96B9-918789627F5A}"/>
                </a:ext>
              </a:extLst>
            </p:cNvPr>
            <p:cNvSpPr/>
            <p:nvPr/>
          </p:nvSpPr>
          <p:spPr>
            <a:xfrm>
              <a:off x="10162217" y="5283696"/>
              <a:ext cx="183600" cy="101622"/>
            </a:xfrm>
            <a:custGeom>
              <a:avLst/>
              <a:gdLst>
                <a:gd name="connsiteX0" fmla="*/ 161571 w 183600"/>
                <a:gd name="connsiteY0" fmla="*/ 101449 h 101622"/>
                <a:gd name="connsiteX1" fmla="*/ -228 w 183600"/>
                <a:gd name="connsiteY1" fmla="*/ 47201 h 101622"/>
                <a:gd name="connsiteX2" fmla="*/ 454 w 183600"/>
                <a:gd name="connsiteY2" fmla="*/ 45154 h 101622"/>
                <a:gd name="connsiteX3" fmla="*/ 84550 w 183600"/>
                <a:gd name="connsiteY3" fmla="*/ 3287 h 101622"/>
                <a:gd name="connsiteX4" fmla="*/ 84550 w 183600"/>
                <a:gd name="connsiteY4" fmla="*/ 3293 h 101622"/>
                <a:gd name="connsiteX5" fmla="*/ 183373 w 183600"/>
                <a:gd name="connsiteY5" fmla="*/ 36426 h 10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3600" h="101622">
                  <a:moveTo>
                    <a:pt x="161571" y="101449"/>
                  </a:moveTo>
                  <a:lnTo>
                    <a:pt x="-228" y="47201"/>
                  </a:lnTo>
                  <a:lnTo>
                    <a:pt x="454" y="45154"/>
                  </a:lnTo>
                  <a:cubicBezTo>
                    <a:pt x="12116" y="10373"/>
                    <a:pt x="49764" y="-8370"/>
                    <a:pt x="84550" y="3287"/>
                  </a:cubicBezTo>
                  <a:lnTo>
                    <a:pt x="84550" y="3293"/>
                  </a:lnTo>
                  <a:lnTo>
                    <a:pt x="183373" y="36426"/>
                  </a:ln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9253FB6-4F64-491A-A87D-7ED4BC41B4E8}"/>
                </a:ext>
              </a:extLst>
            </p:cNvPr>
            <p:cNvSpPr/>
            <p:nvPr/>
          </p:nvSpPr>
          <p:spPr>
            <a:xfrm>
              <a:off x="10278160" y="4082967"/>
              <a:ext cx="579702" cy="1177601"/>
            </a:xfrm>
            <a:custGeom>
              <a:avLst/>
              <a:gdLst>
                <a:gd name="connsiteX0" fmla="*/ 114382 w 579702"/>
                <a:gd name="connsiteY0" fmla="*/ 198406 h 1177601"/>
                <a:gd name="connsiteX1" fmla="*/ -228 w 579702"/>
                <a:gd name="connsiteY1" fmla="*/ 1167944 h 1177601"/>
                <a:gd name="connsiteX2" fmla="*/ 112183 w 579702"/>
                <a:gd name="connsiteY2" fmla="*/ 1177428 h 1177601"/>
                <a:gd name="connsiteX3" fmla="*/ 343518 w 579702"/>
                <a:gd name="connsiteY3" fmla="*/ 337106 h 1177601"/>
                <a:gd name="connsiteX4" fmla="*/ 464820 w 579702"/>
                <a:gd name="connsiteY4" fmla="*/ 1156266 h 1177601"/>
                <a:gd name="connsiteX5" fmla="*/ 576381 w 579702"/>
                <a:gd name="connsiteY5" fmla="*/ 1156266 h 1177601"/>
                <a:gd name="connsiteX6" fmla="*/ 488181 w 579702"/>
                <a:gd name="connsiteY6" fmla="*/ -174 h 1177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79702" h="1177601">
                  <a:moveTo>
                    <a:pt x="114382" y="198406"/>
                  </a:moveTo>
                  <a:lnTo>
                    <a:pt x="-228" y="1167944"/>
                  </a:lnTo>
                  <a:lnTo>
                    <a:pt x="112183" y="1177428"/>
                  </a:lnTo>
                  <a:cubicBezTo>
                    <a:pt x="112183" y="1177428"/>
                    <a:pt x="289003" y="224191"/>
                    <a:pt x="343518" y="337106"/>
                  </a:cubicBezTo>
                  <a:cubicBezTo>
                    <a:pt x="398029" y="450026"/>
                    <a:pt x="464820" y="1156266"/>
                    <a:pt x="464820" y="1156266"/>
                  </a:cubicBezTo>
                  <a:lnTo>
                    <a:pt x="576381" y="1156266"/>
                  </a:lnTo>
                  <a:cubicBezTo>
                    <a:pt x="576381" y="1156266"/>
                    <a:pt x="604995" y="54336"/>
                    <a:pt x="488181" y="-174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634CA0D4-C216-4D4B-AC88-EB266E4D3E05}"/>
                </a:ext>
              </a:extLst>
            </p:cNvPr>
            <p:cNvSpPr/>
            <p:nvPr/>
          </p:nvSpPr>
          <p:spPr>
            <a:xfrm rot="-4800515">
              <a:off x="10465716" y="3350276"/>
              <a:ext cx="225835" cy="225835"/>
            </a:xfrm>
            <a:custGeom>
              <a:avLst/>
              <a:gdLst>
                <a:gd name="connsiteX0" fmla="*/ 225607 w 225835"/>
                <a:gd name="connsiteY0" fmla="*/ 112743 h 225835"/>
                <a:gd name="connsiteX1" fmla="*/ 112690 w 225835"/>
                <a:gd name="connsiteY1" fmla="*/ 225661 h 225835"/>
                <a:gd name="connsiteX2" fmla="*/ -228 w 225835"/>
                <a:gd name="connsiteY2" fmla="*/ 112743 h 225835"/>
                <a:gd name="connsiteX3" fmla="*/ 112690 w 225835"/>
                <a:gd name="connsiteY3" fmla="*/ -174 h 225835"/>
                <a:gd name="connsiteX4" fmla="*/ 225607 w 225835"/>
                <a:gd name="connsiteY4" fmla="*/ 112743 h 225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35" h="225835">
                  <a:moveTo>
                    <a:pt x="225607" y="112743"/>
                  </a:moveTo>
                  <a:cubicBezTo>
                    <a:pt x="225607" y="175106"/>
                    <a:pt x="175053" y="225661"/>
                    <a:pt x="112690" y="225661"/>
                  </a:cubicBezTo>
                  <a:cubicBezTo>
                    <a:pt x="50327" y="225661"/>
                    <a:pt x="-228" y="175106"/>
                    <a:pt x="-228" y="112743"/>
                  </a:cubicBezTo>
                  <a:cubicBezTo>
                    <a:pt x="-228" y="50381"/>
                    <a:pt x="50327" y="-174"/>
                    <a:pt x="112690" y="-174"/>
                  </a:cubicBezTo>
                  <a:cubicBezTo>
                    <a:pt x="175053" y="-174"/>
                    <a:pt x="225607" y="50381"/>
                    <a:pt x="225607" y="112743"/>
                  </a:cubicBez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065F966-57F3-4711-BAAE-CCAD7DCA7BDB}"/>
                </a:ext>
              </a:extLst>
            </p:cNvPr>
            <p:cNvSpPr/>
            <p:nvPr/>
          </p:nvSpPr>
          <p:spPr>
            <a:xfrm>
              <a:off x="10365428" y="3617667"/>
              <a:ext cx="465046" cy="691407"/>
            </a:xfrm>
            <a:custGeom>
              <a:avLst/>
              <a:gdLst>
                <a:gd name="connsiteX0" fmla="*/ 145870 w 465046"/>
                <a:gd name="connsiteY0" fmla="*/ -174 h 691407"/>
                <a:gd name="connsiteX1" fmla="*/ 289940 w 465046"/>
                <a:gd name="connsiteY1" fmla="*/ 11504 h 691407"/>
                <a:gd name="connsiteX2" fmla="*/ 451529 w 465046"/>
                <a:gd name="connsiteY2" fmla="*/ 44600 h 691407"/>
                <a:gd name="connsiteX3" fmla="*/ 406755 w 465046"/>
                <a:gd name="connsiteY3" fmla="*/ 268493 h 691407"/>
                <a:gd name="connsiteX4" fmla="*/ 400913 w 465046"/>
                <a:gd name="connsiteY4" fmla="*/ 379461 h 691407"/>
                <a:gd name="connsiteX5" fmla="*/ 450516 w 465046"/>
                <a:gd name="connsiteY5" fmla="*/ 577920 h 691407"/>
                <a:gd name="connsiteX6" fmla="*/ 124457 w 465046"/>
                <a:gd name="connsiteY6" fmla="*/ 659811 h 691407"/>
                <a:gd name="connsiteX7" fmla="*/ -141 w 465046"/>
                <a:gd name="connsiteY7" fmla="*/ 683172 h 691407"/>
                <a:gd name="connsiteX8" fmla="*/ 42691 w 465046"/>
                <a:gd name="connsiteY8" fmla="*/ 344417 h 691407"/>
                <a:gd name="connsiteX9" fmla="*/ 42691 w 465046"/>
                <a:gd name="connsiteY9" fmla="*/ 21240 h 6914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65046" h="691407">
                  <a:moveTo>
                    <a:pt x="145870" y="-174"/>
                  </a:moveTo>
                  <a:lnTo>
                    <a:pt x="289940" y="11504"/>
                  </a:lnTo>
                  <a:cubicBezTo>
                    <a:pt x="289940" y="11504"/>
                    <a:pt x="404807" y="13451"/>
                    <a:pt x="451529" y="44600"/>
                  </a:cubicBezTo>
                  <a:cubicBezTo>
                    <a:pt x="498256" y="75750"/>
                    <a:pt x="406755" y="268493"/>
                    <a:pt x="406755" y="268493"/>
                  </a:cubicBezTo>
                  <a:cubicBezTo>
                    <a:pt x="406755" y="268493"/>
                    <a:pt x="382963" y="344910"/>
                    <a:pt x="400913" y="379461"/>
                  </a:cubicBezTo>
                  <a:cubicBezTo>
                    <a:pt x="459150" y="491583"/>
                    <a:pt x="450516" y="577920"/>
                    <a:pt x="450516" y="577920"/>
                  </a:cubicBezTo>
                  <a:cubicBezTo>
                    <a:pt x="450516" y="577920"/>
                    <a:pt x="330825" y="605301"/>
                    <a:pt x="124457" y="659811"/>
                  </a:cubicBezTo>
                  <a:cubicBezTo>
                    <a:pt x="124457" y="659811"/>
                    <a:pt x="-4035" y="710433"/>
                    <a:pt x="-141" y="683172"/>
                  </a:cubicBezTo>
                  <a:cubicBezTo>
                    <a:pt x="3753" y="655917"/>
                    <a:pt x="42691" y="344417"/>
                    <a:pt x="42691" y="344417"/>
                  </a:cubicBezTo>
                  <a:lnTo>
                    <a:pt x="42691" y="2124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5AE57A50-95AE-4ECD-971A-8628FF934DE9}"/>
                </a:ext>
              </a:extLst>
            </p:cNvPr>
            <p:cNvSpPr/>
            <p:nvPr/>
          </p:nvSpPr>
          <p:spPr>
            <a:xfrm>
              <a:off x="10426854" y="3235825"/>
              <a:ext cx="338104" cy="407239"/>
            </a:xfrm>
            <a:custGeom>
              <a:avLst/>
              <a:gdLst>
                <a:gd name="connsiteX0" fmla="*/ 336474 w 338104"/>
                <a:gd name="connsiteY0" fmla="*/ 214957 h 407239"/>
                <a:gd name="connsiteX1" fmla="*/ 289028 w 338104"/>
                <a:gd name="connsiteY1" fmla="*/ 102603 h 407239"/>
                <a:gd name="connsiteX2" fmla="*/ 291747 w 338104"/>
                <a:gd name="connsiteY2" fmla="*/ 102619 h 407239"/>
                <a:gd name="connsiteX3" fmla="*/ 316966 w 338104"/>
                <a:gd name="connsiteY3" fmla="*/ 90207 h 407239"/>
                <a:gd name="connsiteX4" fmla="*/ 313019 w 338104"/>
                <a:gd name="connsiteY4" fmla="*/ 68719 h 407239"/>
                <a:gd name="connsiteX5" fmla="*/ 295022 w 338104"/>
                <a:gd name="connsiteY5" fmla="*/ 54659 h 407239"/>
                <a:gd name="connsiteX6" fmla="*/ 317302 w 338104"/>
                <a:gd name="connsiteY6" fmla="*/ 56847 h 407239"/>
                <a:gd name="connsiteX7" fmla="*/ 318661 w 338104"/>
                <a:gd name="connsiteY7" fmla="*/ 44015 h 407239"/>
                <a:gd name="connsiteX8" fmla="*/ 310006 w 338104"/>
                <a:gd name="connsiteY8" fmla="*/ 33576 h 407239"/>
                <a:gd name="connsiteX9" fmla="*/ 271955 w 338104"/>
                <a:gd name="connsiteY9" fmla="*/ 6725 h 407239"/>
                <a:gd name="connsiteX10" fmla="*/ 238056 w 338104"/>
                <a:gd name="connsiteY10" fmla="*/ 3676 h 407239"/>
                <a:gd name="connsiteX11" fmla="*/ 232440 w 338104"/>
                <a:gd name="connsiteY11" fmla="*/ 38089 h 407239"/>
                <a:gd name="connsiteX12" fmla="*/ 214711 w 338104"/>
                <a:gd name="connsiteY12" fmla="*/ 32741 h 407239"/>
                <a:gd name="connsiteX13" fmla="*/ 201117 w 338104"/>
                <a:gd name="connsiteY13" fmla="*/ 43186 h 407239"/>
                <a:gd name="connsiteX14" fmla="*/ 207400 w 338104"/>
                <a:gd name="connsiteY14" fmla="*/ 55362 h 407239"/>
                <a:gd name="connsiteX15" fmla="*/ 61777 w 338104"/>
                <a:gd name="connsiteY15" fmla="*/ 84328 h 407239"/>
                <a:gd name="connsiteX16" fmla="*/ -187 w 338104"/>
                <a:gd name="connsiteY16" fmla="*/ 181608 h 407239"/>
                <a:gd name="connsiteX17" fmla="*/ 3907 w 338104"/>
                <a:gd name="connsiteY17" fmla="*/ 218473 h 407239"/>
                <a:gd name="connsiteX18" fmla="*/ 4873 w 338104"/>
                <a:gd name="connsiteY18" fmla="*/ 329477 h 407239"/>
                <a:gd name="connsiteX19" fmla="*/ 75889 w 338104"/>
                <a:gd name="connsiteY19" fmla="*/ 354780 h 407239"/>
                <a:gd name="connsiteX20" fmla="*/ 76703 w 338104"/>
                <a:gd name="connsiteY20" fmla="*/ 312242 h 407239"/>
                <a:gd name="connsiteX21" fmla="*/ 70263 w 338104"/>
                <a:gd name="connsiteY21" fmla="*/ 155413 h 407239"/>
                <a:gd name="connsiteX22" fmla="*/ 70924 w 338104"/>
                <a:gd name="connsiteY22" fmla="*/ 155135 h 407239"/>
                <a:gd name="connsiteX23" fmla="*/ 71171 w 338104"/>
                <a:gd name="connsiteY23" fmla="*/ 155345 h 407239"/>
                <a:gd name="connsiteX24" fmla="*/ 142734 w 338104"/>
                <a:gd name="connsiteY24" fmla="*/ 185518 h 407239"/>
                <a:gd name="connsiteX25" fmla="*/ 122496 w 338104"/>
                <a:gd name="connsiteY25" fmla="*/ 165280 h 407239"/>
                <a:gd name="connsiteX26" fmla="*/ 243929 w 338104"/>
                <a:gd name="connsiteY26" fmla="*/ 201710 h 407239"/>
                <a:gd name="connsiteX27" fmla="*/ 243929 w 338104"/>
                <a:gd name="connsiteY27" fmla="*/ 242185 h 407239"/>
                <a:gd name="connsiteX28" fmla="*/ 194824 w 338104"/>
                <a:gd name="connsiteY28" fmla="*/ 346745 h 407239"/>
                <a:gd name="connsiteX29" fmla="*/ 220715 w 338104"/>
                <a:gd name="connsiteY29" fmla="*/ 407065 h 407239"/>
                <a:gd name="connsiteX30" fmla="*/ 285481 w 338104"/>
                <a:gd name="connsiteY30" fmla="*/ 370636 h 407239"/>
                <a:gd name="connsiteX31" fmla="*/ 332050 w 338104"/>
                <a:gd name="connsiteY31" fmla="*/ 269325 h 407239"/>
                <a:gd name="connsiteX32" fmla="*/ 336469 w 338104"/>
                <a:gd name="connsiteY32" fmla="*/ 214957 h 407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38104" h="407239">
                  <a:moveTo>
                    <a:pt x="336474" y="214957"/>
                  </a:moveTo>
                  <a:cubicBezTo>
                    <a:pt x="330706" y="182805"/>
                    <a:pt x="317795" y="137185"/>
                    <a:pt x="289028" y="102603"/>
                  </a:cubicBezTo>
                  <a:cubicBezTo>
                    <a:pt x="289936" y="102609"/>
                    <a:pt x="290839" y="102645"/>
                    <a:pt x="291747" y="102619"/>
                  </a:cubicBezTo>
                  <a:cubicBezTo>
                    <a:pt x="301630" y="102330"/>
                    <a:pt x="312877" y="99213"/>
                    <a:pt x="316966" y="90207"/>
                  </a:cubicBezTo>
                  <a:cubicBezTo>
                    <a:pt x="319648" y="82859"/>
                    <a:pt x="318136" y="74634"/>
                    <a:pt x="313019" y="68719"/>
                  </a:cubicBezTo>
                  <a:cubicBezTo>
                    <a:pt x="307923" y="62983"/>
                    <a:pt x="301824" y="58217"/>
                    <a:pt x="295022" y="54659"/>
                  </a:cubicBezTo>
                  <a:cubicBezTo>
                    <a:pt x="301961" y="58868"/>
                    <a:pt x="311765" y="62783"/>
                    <a:pt x="317302" y="56847"/>
                  </a:cubicBezTo>
                  <a:cubicBezTo>
                    <a:pt x="320209" y="53200"/>
                    <a:pt x="320740" y="48193"/>
                    <a:pt x="318661" y="44015"/>
                  </a:cubicBezTo>
                  <a:cubicBezTo>
                    <a:pt x="316562" y="39953"/>
                    <a:pt x="313607" y="36394"/>
                    <a:pt x="310006" y="33576"/>
                  </a:cubicBezTo>
                  <a:cubicBezTo>
                    <a:pt x="298344" y="23263"/>
                    <a:pt x="285585" y="14256"/>
                    <a:pt x="271955" y="6725"/>
                  </a:cubicBezTo>
                  <a:cubicBezTo>
                    <a:pt x="261406" y="899"/>
                    <a:pt x="247529" y="-3783"/>
                    <a:pt x="238056" y="3676"/>
                  </a:cubicBezTo>
                  <a:cubicBezTo>
                    <a:pt x="228409" y="11270"/>
                    <a:pt x="229957" y="26060"/>
                    <a:pt x="232440" y="38089"/>
                  </a:cubicBezTo>
                  <a:cubicBezTo>
                    <a:pt x="227034" y="34930"/>
                    <a:pt x="220961" y="33098"/>
                    <a:pt x="214711" y="32741"/>
                  </a:cubicBezTo>
                  <a:cubicBezTo>
                    <a:pt x="208276" y="32558"/>
                    <a:pt x="202597" y="36919"/>
                    <a:pt x="201117" y="43186"/>
                  </a:cubicBezTo>
                  <a:cubicBezTo>
                    <a:pt x="200933" y="48067"/>
                    <a:pt x="203316" y="52685"/>
                    <a:pt x="207400" y="55362"/>
                  </a:cubicBezTo>
                  <a:cubicBezTo>
                    <a:pt x="170167" y="49237"/>
                    <a:pt x="122595" y="56186"/>
                    <a:pt x="61777" y="84328"/>
                  </a:cubicBezTo>
                  <a:cubicBezTo>
                    <a:pt x="61777" y="84328"/>
                    <a:pt x="2810" y="103984"/>
                    <a:pt x="-187" y="181608"/>
                  </a:cubicBezTo>
                  <a:cubicBezTo>
                    <a:pt x="-491" y="194026"/>
                    <a:pt x="889" y="206423"/>
                    <a:pt x="3907" y="218473"/>
                  </a:cubicBezTo>
                  <a:cubicBezTo>
                    <a:pt x="7230" y="232544"/>
                    <a:pt x="19049" y="301577"/>
                    <a:pt x="4873" y="329477"/>
                  </a:cubicBezTo>
                  <a:lnTo>
                    <a:pt x="75889" y="354780"/>
                  </a:lnTo>
                  <a:lnTo>
                    <a:pt x="76703" y="312242"/>
                  </a:lnTo>
                  <a:cubicBezTo>
                    <a:pt x="21511" y="232570"/>
                    <a:pt x="48776" y="203331"/>
                    <a:pt x="70263" y="155413"/>
                  </a:cubicBezTo>
                  <a:cubicBezTo>
                    <a:pt x="70368" y="155156"/>
                    <a:pt x="70667" y="155030"/>
                    <a:pt x="70924" y="155135"/>
                  </a:cubicBezTo>
                  <a:cubicBezTo>
                    <a:pt x="71030" y="155177"/>
                    <a:pt x="71113" y="155250"/>
                    <a:pt x="71171" y="155345"/>
                  </a:cubicBezTo>
                  <a:cubicBezTo>
                    <a:pt x="75139" y="162163"/>
                    <a:pt x="90359" y="185518"/>
                    <a:pt x="142734" y="185518"/>
                  </a:cubicBezTo>
                  <a:lnTo>
                    <a:pt x="122496" y="165280"/>
                  </a:lnTo>
                  <a:cubicBezTo>
                    <a:pt x="122496" y="165280"/>
                    <a:pt x="211546" y="201710"/>
                    <a:pt x="243929" y="201710"/>
                  </a:cubicBezTo>
                  <a:cubicBezTo>
                    <a:pt x="243929" y="201710"/>
                    <a:pt x="268213" y="217901"/>
                    <a:pt x="243929" y="242185"/>
                  </a:cubicBezTo>
                  <a:cubicBezTo>
                    <a:pt x="219639" y="266475"/>
                    <a:pt x="166488" y="302222"/>
                    <a:pt x="194824" y="346745"/>
                  </a:cubicBezTo>
                  <a:cubicBezTo>
                    <a:pt x="223155" y="391273"/>
                    <a:pt x="220715" y="407065"/>
                    <a:pt x="220715" y="407065"/>
                  </a:cubicBezTo>
                  <a:lnTo>
                    <a:pt x="285481" y="370636"/>
                  </a:lnTo>
                  <a:cubicBezTo>
                    <a:pt x="285481" y="370636"/>
                    <a:pt x="325038" y="292371"/>
                    <a:pt x="332050" y="269325"/>
                  </a:cubicBezTo>
                  <a:cubicBezTo>
                    <a:pt x="337818" y="251811"/>
                    <a:pt x="339330" y="233174"/>
                    <a:pt x="336469" y="214957"/>
                  </a:cubicBezTo>
                  <a:close/>
                </a:path>
              </a:pathLst>
            </a:custGeom>
            <a:solidFill>
              <a:srgbClr val="2F2E4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B7ACD77-5C43-4D7F-AEAA-06AC281EEC0E}"/>
                </a:ext>
              </a:extLst>
            </p:cNvPr>
            <p:cNvSpPr/>
            <p:nvPr/>
          </p:nvSpPr>
          <p:spPr>
            <a:xfrm>
              <a:off x="9985355" y="4328452"/>
              <a:ext cx="1288380" cy="910493"/>
            </a:xfrm>
            <a:custGeom>
              <a:avLst/>
              <a:gdLst>
                <a:gd name="connsiteX0" fmla="*/ 0 w 1288380"/>
                <a:gd name="connsiteY0" fmla="*/ 0 h 910493"/>
                <a:gd name="connsiteX1" fmla="*/ 1288381 w 1288380"/>
                <a:gd name="connsiteY1" fmla="*/ 0 h 910493"/>
                <a:gd name="connsiteX2" fmla="*/ 1288381 w 1288380"/>
                <a:gd name="connsiteY2" fmla="*/ 714112 h 910493"/>
                <a:gd name="connsiteX3" fmla="*/ 1124729 w 1288380"/>
                <a:gd name="connsiteY3" fmla="*/ 714112 h 910493"/>
                <a:gd name="connsiteX4" fmla="*/ 1124729 w 1288380"/>
                <a:gd name="connsiteY4" fmla="*/ 910493 h 910493"/>
                <a:gd name="connsiteX5" fmla="*/ 948429 w 1288380"/>
                <a:gd name="connsiteY5" fmla="*/ 714112 h 910493"/>
                <a:gd name="connsiteX6" fmla="*/ 0 w 1288380"/>
                <a:gd name="connsiteY6" fmla="*/ 714112 h 910493"/>
                <a:gd name="connsiteX7" fmla="*/ 0 w 1288380"/>
                <a:gd name="connsiteY7" fmla="*/ 0 h 91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380" h="910493">
                  <a:moveTo>
                    <a:pt x="0" y="0"/>
                  </a:moveTo>
                  <a:lnTo>
                    <a:pt x="1288381" y="0"/>
                  </a:lnTo>
                  <a:lnTo>
                    <a:pt x="1288381" y="714112"/>
                  </a:lnTo>
                  <a:lnTo>
                    <a:pt x="1124729" y="714112"/>
                  </a:lnTo>
                  <a:lnTo>
                    <a:pt x="1124729" y="910493"/>
                  </a:lnTo>
                  <a:lnTo>
                    <a:pt x="948429" y="714112"/>
                  </a:lnTo>
                  <a:lnTo>
                    <a:pt x="0" y="7141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8B17E54-7BDB-4B60-8178-DCF22DDFD5D0}"/>
                </a:ext>
              </a:extLst>
            </p:cNvPr>
            <p:cNvSpPr/>
            <p:nvPr/>
          </p:nvSpPr>
          <p:spPr>
            <a:xfrm>
              <a:off x="10196615" y="4538221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E0AADF3-FC97-4581-8F4F-DF5B84B8DA75}"/>
                </a:ext>
              </a:extLst>
            </p:cNvPr>
            <p:cNvSpPr/>
            <p:nvPr/>
          </p:nvSpPr>
          <p:spPr>
            <a:xfrm>
              <a:off x="10196615" y="4666168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DEECF2E8-8D7A-47E9-B013-E968A2E4D946}"/>
                </a:ext>
              </a:extLst>
            </p:cNvPr>
            <p:cNvSpPr/>
            <p:nvPr/>
          </p:nvSpPr>
          <p:spPr>
            <a:xfrm>
              <a:off x="10196615" y="4794114"/>
              <a:ext cx="865860" cy="38681"/>
            </a:xfrm>
            <a:custGeom>
              <a:avLst/>
              <a:gdLst>
                <a:gd name="connsiteX0" fmla="*/ 0 w 865860"/>
                <a:gd name="connsiteY0" fmla="*/ 0 h 38681"/>
                <a:gd name="connsiteX1" fmla="*/ 865861 w 865860"/>
                <a:gd name="connsiteY1" fmla="*/ 0 h 38681"/>
                <a:gd name="connsiteX2" fmla="*/ 865861 w 865860"/>
                <a:gd name="connsiteY2" fmla="*/ 38681 h 38681"/>
                <a:gd name="connsiteX3" fmla="*/ 0 w 865860"/>
                <a:gd name="connsiteY3" fmla="*/ 38681 h 38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5860" h="38681">
                  <a:moveTo>
                    <a:pt x="0" y="0"/>
                  </a:moveTo>
                  <a:lnTo>
                    <a:pt x="865861" y="0"/>
                  </a:lnTo>
                  <a:lnTo>
                    <a:pt x="865861" y="38681"/>
                  </a:lnTo>
                  <a:lnTo>
                    <a:pt x="0" y="38681"/>
                  </a:lnTo>
                  <a:close/>
                </a:path>
              </a:pathLst>
            </a:custGeom>
            <a:solidFill>
              <a:srgbClr val="FFFFFF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6EC1A4B7-662B-4C95-8F84-D7BDE2CD0891}"/>
                </a:ext>
              </a:extLst>
            </p:cNvPr>
            <p:cNvSpPr/>
            <p:nvPr/>
          </p:nvSpPr>
          <p:spPr>
            <a:xfrm>
              <a:off x="10652134" y="3870883"/>
              <a:ext cx="194258" cy="549394"/>
            </a:xfrm>
            <a:custGeom>
              <a:avLst/>
              <a:gdLst>
                <a:gd name="connsiteX0" fmla="*/ 178937 w 194258"/>
                <a:gd name="connsiteY0" fmla="*/ -174 h 549394"/>
                <a:gd name="connsiteX1" fmla="*/ 103370 w 194258"/>
                <a:gd name="connsiteY1" fmla="*/ 18195 h 549394"/>
                <a:gd name="connsiteX2" fmla="*/ 102798 w 194258"/>
                <a:gd name="connsiteY2" fmla="*/ 171135 h 549394"/>
                <a:gd name="connsiteX3" fmla="*/ 17804 w 194258"/>
                <a:gd name="connsiteY3" fmla="*/ 464491 h 549394"/>
                <a:gd name="connsiteX4" fmla="*/ 10011 w 194258"/>
                <a:gd name="connsiteY4" fmla="*/ 531188 h 549394"/>
                <a:gd name="connsiteX5" fmla="*/ 76707 w 194258"/>
                <a:gd name="connsiteY5" fmla="*/ 538982 h 549394"/>
                <a:gd name="connsiteX6" fmla="*/ 92421 w 194258"/>
                <a:gd name="connsiteY6" fmla="*/ 487091 h 549394"/>
                <a:gd name="connsiteX7" fmla="*/ 194031 w 194258"/>
                <a:gd name="connsiteY7" fmla="*/ 183400 h 54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8" h="549394">
                  <a:moveTo>
                    <a:pt x="178937" y="-174"/>
                  </a:moveTo>
                  <a:lnTo>
                    <a:pt x="103370" y="18195"/>
                  </a:lnTo>
                  <a:lnTo>
                    <a:pt x="102798" y="171135"/>
                  </a:lnTo>
                  <a:lnTo>
                    <a:pt x="17804" y="464491"/>
                  </a:lnTo>
                  <a:cubicBezTo>
                    <a:pt x="-2764" y="480756"/>
                    <a:pt x="-6254" y="510619"/>
                    <a:pt x="10011" y="531188"/>
                  </a:cubicBezTo>
                  <a:cubicBezTo>
                    <a:pt x="26276" y="551757"/>
                    <a:pt x="56139" y="555247"/>
                    <a:pt x="76707" y="538982"/>
                  </a:cubicBezTo>
                  <a:cubicBezTo>
                    <a:pt x="92274" y="526669"/>
                    <a:pt x="98546" y="505969"/>
                    <a:pt x="92421" y="487091"/>
                  </a:cubicBezTo>
                  <a:lnTo>
                    <a:pt x="194031" y="183400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AE44D49-C081-461C-AF32-4436DB829FCF}"/>
                </a:ext>
              </a:extLst>
            </p:cNvPr>
            <p:cNvSpPr/>
            <p:nvPr/>
          </p:nvSpPr>
          <p:spPr>
            <a:xfrm>
              <a:off x="10328346" y="3867671"/>
              <a:ext cx="194259" cy="556922"/>
            </a:xfrm>
            <a:custGeom>
              <a:avLst/>
              <a:gdLst>
                <a:gd name="connsiteX0" fmla="*/ -228 w 194259"/>
                <a:gd name="connsiteY0" fmla="*/ -174 h 556922"/>
                <a:gd name="connsiteX1" fmla="*/ 90428 w 194259"/>
                <a:gd name="connsiteY1" fmla="*/ 25727 h 556922"/>
                <a:gd name="connsiteX2" fmla="*/ 91000 w 194259"/>
                <a:gd name="connsiteY2" fmla="*/ 178666 h 556922"/>
                <a:gd name="connsiteX3" fmla="*/ 175999 w 194259"/>
                <a:gd name="connsiteY3" fmla="*/ 472022 h 556922"/>
                <a:gd name="connsiteX4" fmla="*/ 183793 w 194259"/>
                <a:gd name="connsiteY4" fmla="*/ 538714 h 556922"/>
                <a:gd name="connsiteX5" fmla="*/ 117096 w 194259"/>
                <a:gd name="connsiteY5" fmla="*/ 546508 h 556922"/>
                <a:gd name="connsiteX6" fmla="*/ 101382 w 194259"/>
                <a:gd name="connsiteY6" fmla="*/ 494617 h 556922"/>
                <a:gd name="connsiteX7" fmla="*/ -228 w 194259"/>
                <a:gd name="connsiteY7" fmla="*/ 190927 h 55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259" h="556922">
                  <a:moveTo>
                    <a:pt x="-228" y="-174"/>
                  </a:moveTo>
                  <a:lnTo>
                    <a:pt x="90428" y="25727"/>
                  </a:lnTo>
                  <a:lnTo>
                    <a:pt x="91000" y="178666"/>
                  </a:lnTo>
                  <a:lnTo>
                    <a:pt x="175999" y="472022"/>
                  </a:lnTo>
                  <a:cubicBezTo>
                    <a:pt x="196567" y="488287"/>
                    <a:pt x="200058" y="518146"/>
                    <a:pt x="183793" y="538714"/>
                  </a:cubicBezTo>
                  <a:cubicBezTo>
                    <a:pt x="167522" y="559288"/>
                    <a:pt x="137664" y="562773"/>
                    <a:pt x="117096" y="546508"/>
                  </a:cubicBezTo>
                  <a:cubicBezTo>
                    <a:pt x="101523" y="534195"/>
                    <a:pt x="95257" y="513501"/>
                    <a:pt x="101382" y="494617"/>
                  </a:cubicBezTo>
                  <a:lnTo>
                    <a:pt x="-228" y="190927"/>
                  </a:lnTo>
                  <a:close/>
                </a:path>
              </a:pathLst>
            </a:custGeom>
            <a:solidFill>
              <a:srgbClr val="9F616A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E4F63E9-903B-43A1-8851-63A4A45A200A}"/>
                </a:ext>
              </a:extLst>
            </p:cNvPr>
            <p:cNvSpPr/>
            <p:nvPr/>
          </p:nvSpPr>
          <p:spPr>
            <a:xfrm>
              <a:off x="10717895" y="3638661"/>
              <a:ext cx="139645" cy="426413"/>
            </a:xfrm>
            <a:custGeom>
              <a:avLst/>
              <a:gdLst>
                <a:gd name="connsiteX0" fmla="*/ -228 w 139645"/>
                <a:gd name="connsiteY0" fmla="*/ 8034 h 426413"/>
                <a:gd name="connsiteX1" fmla="*/ 18504 w 139645"/>
                <a:gd name="connsiteY1" fmla="*/ 1925 h 426413"/>
                <a:gd name="connsiteX2" fmla="*/ 50393 w 139645"/>
                <a:gd name="connsiteY2" fmla="*/ 4139 h 426413"/>
                <a:gd name="connsiteX3" fmla="*/ 50393 w 139645"/>
                <a:gd name="connsiteY3" fmla="*/ 4139 h 426413"/>
                <a:gd name="connsiteX4" fmla="*/ 112692 w 139645"/>
                <a:gd name="connsiteY4" fmla="*/ 46972 h 426413"/>
                <a:gd name="connsiteX5" fmla="*/ 139417 w 139645"/>
                <a:gd name="connsiteY5" fmla="*/ 426240 h 426413"/>
                <a:gd name="connsiteX6" fmla="*/ 23952 w 139645"/>
                <a:gd name="connsiteY6" fmla="*/ 389500 h 426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645" h="426413">
                  <a:moveTo>
                    <a:pt x="-228" y="8034"/>
                  </a:moveTo>
                  <a:lnTo>
                    <a:pt x="18504" y="1925"/>
                  </a:lnTo>
                  <a:cubicBezTo>
                    <a:pt x="29016" y="-1503"/>
                    <a:pt x="40453" y="-710"/>
                    <a:pt x="50393" y="4139"/>
                  </a:cubicBezTo>
                  <a:lnTo>
                    <a:pt x="50393" y="4139"/>
                  </a:lnTo>
                  <a:cubicBezTo>
                    <a:pt x="50393" y="4139"/>
                    <a:pt x="104904" y="8034"/>
                    <a:pt x="112692" y="46972"/>
                  </a:cubicBezTo>
                  <a:cubicBezTo>
                    <a:pt x="120481" y="85910"/>
                    <a:pt x="139417" y="426240"/>
                    <a:pt x="139417" y="426240"/>
                  </a:cubicBezTo>
                  <a:lnTo>
                    <a:pt x="23952" y="38950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601D61F4-A39F-4907-A14B-4FBE351CAD27}"/>
                </a:ext>
              </a:extLst>
            </p:cNvPr>
            <p:cNvSpPr/>
            <p:nvPr/>
          </p:nvSpPr>
          <p:spPr>
            <a:xfrm>
              <a:off x="10311703" y="3639952"/>
              <a:ext cx="143366" cy="435620"/>
            </a:xfrm>
            <a:custGeom>
              <a:avLst/>
              <a:gdLst>
                <a:gd name="connsiteX0" fmla="*/ 143138 w 143366"/>
                <a:gd name="connsiteY0" fmla="*/ 6743 h 435620"/>
                <a:gd name="connsiteX1" fmla="*/ 109989 w 143366"/>
                <a:gd name="connsiteY1" fmla="*/ 5074 h 435620"/>
                <a:gd name="connsiteX2" fmla="*/ 99492 w 143366"/>
                <a:gd name="connsiteY2" fmla="*/ -174 h 435620"/>
                <a:gd name="connsiteX3" fmla="*/ 30224 w 143366"/>
                <a:gd name="connsiteY3" fmla="*/ 45681 h 435620"/>
                <a:gd name="connsiteX4" fmla="*/ -228 w 143366"/>
                <a:gd name="connsiteY4" fmla="*/ 435446 h 435620"/>
                <a:gd name="connsiteX5" fmla="*/ 115238 w 143366"/>
                <a:gd name="connsiteY5" fmla="*/ 403955 h 435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3366" h="435620">
                  <a:moveTo>
                    <a:pt x="143138" y="6743"/>
                  </a:moveTo>
                  <a:lnTo>
                    <a:pt x="109989" y="5074"/>
                  </a:lnTo>
                  <a:lnTo>
                    <a:pt x="99492" y="-174"/>
                  </a:lnTo>
                  <a:cubicBezTo>
                    <a:pt x="99492" y="-174"/>
                    <a:pt x="38007" y="6743"/>
                    <a:pt x="30224" y="45681"/>
                  </a:cubicBezTo>
                  <a:cubicBezTo>
                    <a:pt x="22435" y="84620"/>
                    <a:pt x="-228" y="435446"/>
                    <a:pt x="-228" y="435446"/>
                  </a:cubicBezTo>
                  <a:lnTo>
                    <a:pt x="115238" y="403955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C9982D1-DC91-4361-B839-FDC06B36FEC9}"/>
                </a:ext>
              </a:extLst>
            </p:cNvPr>
            <p:cNvSpPr/>
            <p:nvPr/>
          </p:nvSpPr>
          <p:spPr>
            <a:xfrm>
              <a:off x="8347252" y="4795825"/>
              <a:ext cx="260018" cy="597043"/>
            </a:xfrm>
            <a:custGeom>
              <a:avLst/>
              <a:gdLst>
                <a:gd name="connsiteX0" fmla="*/ 203257 w 260018"/>
                <a:gd name="connsiteY0" fmla="*/ 230337 h 597043"/>
                <a:gd name="connsiteX1" fmla="*/ 257988 w 260018"/>
                <a:gd name="connsiteY1" fmla="*/ 182598 h 597043"/>
                <a:gd name="connsiteX2" fmla="*/ 245187 w 260018"/>
                <a:gd name="connsiteY2" fmla="*/ 80353 h 597043"/>
                <a:gd name="connsiteX3" fmla="*/ 214982 w 260018"/>
                <a:gd name="connsiteY3" fmla="*/ 93133 h 597043"/>
                <a:gd name="connsiteX4" fmla="*/ 243004 w 260018"/>
                <a:gd name="connsiteY4" fmla="*/ 68685 h 597043"/>
                <a:gd name="connsiteX5" fmla="*/ 226959 w 260018"/>
                <a:gd name="connsiteY5" fmla="*/ -174 h 597043"/>
                <a:gd name="connsiteX6" fmla="*/ 54737 w 260018"/>
                <a:gd name="connsiteY6" fmla="*/ 217510 h 597043"/>
                <a:gd name="connsiteX7" fmla="*/ 81845 w 260018"/>
                <a:gd name="connsiteY7" fmla="*/ 306681 h 597043"/>
                <a:gd name="connsiteX8" fmla="*/ 40440 w 260018"/>
                <a:gd name="connsiteY8" fmla="*/ 247720 h 597043"/>
                <a:gd name="connsiteX9" fmla="*/ 24706 w 260018"/>
                <a:gd name="connsiteY9" fmla="*/ 291450 h 597043"/>
                <a:gd name="connsiteX10" fmla="*/ 56333 w 260018"/>
                <a:gd name="connsiteY10" fmla="*/ 595035 h 597043"/>
                <a:gd name="connsiteX11" fmla="*/ 243996 w 260018"/>
                <a:gd name="connsiteY11" fmla="*/ 354316 h 597043"/>
                <a:gd name="connsiteX12" fmla="*/ 259169 w 260018"/>
                <a:gd name="connsiteY12" fmla="*/ 206683 h 597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60018" h="597043">
                  <a:moveTo>
                    <a:pt x="203257" y="230337"/>
                  </a:moveTo>
                  <a:lnTo>
                    <a:pt x="257988" y="182598"/>
                  </a:lnTo>
                  <a:cubicBezTo>
                    <a:pt x="255647" y="148299"/>
                    <a:pt x="251370" y="114168"/>
                    <a:pt x="245187" y="80353"/>
                  </a:cubicBezTo>
                  <a:lnTo>
                    <a:pt x="214982" y="93133"/>
                  </a:lnTo>
                  <a:lnTo>
                    <a:pt x="243004" y="68685"/>
                  </a:lnTo>
                  <a:cubicBezTo>
                    <a:pt x="234942" y="26950"/>
                    <a:pt x="226959" y="-174"/>
                    <a:pt x="226959" y="-174"/>
                  </a:cubicBezTo>
                  <a:cubicBezTo>
                    <a:pt x="226959" y="-174"/>
                    <a:pt x="116532" y="97888"/>
                    <a:pt x="54737" y="217510"/>
                  </a:cubicBezTo>
                  <a:lnTo>
                    <a:pt x="81845" y="306681"/>
                  </a:lnTo>
                  <a:lnTo>
                    <a:pt x="40440" y="247720"/>
                  </a:lnTo>
                  <a:cubicBezTo>
                    <a:pt x="34284" y="261954"/>
                    <a:pt x="29030" y="276560"/>
                    <a:pt x="24706" y="291450"/>
                  </a:cubicBezTo>
                  <a:cubicBezTo>
                    <a:pt x="-18379" y="441755"/>
                    <a:pt x="-4224" y="577673"/>
                    <a:pt x="56333" y="595035"/>
                  </a:cubicBezTo>
                  <a:cubicBezTo>
                    <a:pt x="116889" y="612392"/>
                    <a:pt x="200906" y="504620"/>
                    <a:pt x="243996" y="354316"/>
                  </a:cubicBezTo>
                  <a:cubicBezTo>
                    <a:pt x="256566" y="306166"/>
                    <a:pt x="261683" y="256380"/>
                    <a:pt x="259169" y="206683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A605473E-F6E3-4D54-B3B5-23A9316E1813}"/>
                </a:ext>
              </a:extLst>
            </p:cNvPr>
            <p:cNvSpPr/>
            <p:nvPr/>
          </p:nvSpPr>
          <p:spPr>
            <a:xfrm>
              <a:off x="8367279" y="4958133"/>
              <a:ext cx="467829" cy="438731"/>
            </a:xfrm>
            <a:custGeom>
              <a:avLst/>
              <a:gdLst>
                <a:gd name="connsiteX0" fmla="*/ 328161 w 467829"/>
                <a:gd name="connsiteY0" fmla="*/ 184901 h 438731"/>
                <a:gd name="connsiteX1" fmla="*/ 399687 w 467829"/>
                <a:gd name="connsiteY1" fmla="*/ 172321 h 438731"/>
                <a:gd name="connsiteX2" fmla="*/ 441580 w 467829"/>
                <a:gd name="connsiteY2" fmla="*/ 78180 h 438731"/>
                <a:gd name="connsiteX3" fmla="*/ 409118 w 467829"/>
                <a:gd name="connsiteY3" fmla="*/ 73509 h 438731"/>
                <a:gd name="connsiteX4" fmla="*/ 445742 w 467829"/>
                <a:gd name="connsiteY4" fmla="*/ 67069 h 438731"/>
                <a:gd name="connsiteX5" fmla="*/ 467602 w 467829"/>
                <a:gd name="connsiteY5" fmla="*/ -174 h 438731"/>
                <a:gd name="connsiteX6" fmla="*/ 207652 w 467829"/>
                <a:gd name="connsiteY6" fmla="*/ 97153 h 438731"/>
                <a:gd name="connsiteX7" fmla="*/ 184763 w 467829"/>
                <a:gd name="connsiteY7" fmla="*/ 187499 h 438731"/>
                <a:gd name="connsiteX8" fmla="*/ 179798 w 467829"/>
                <a:gd name="connsiteY8" fmla="*/ 115622 h 438731"/>
                <a:gd name="connsiteX9" fmla="*/ 143721 w 467829"/>
                <a:gd name="connsiteY9" fmla="*/ 144924 h 438731"/>
                <a:gd name="connsiteX10" fmla="*/ 13874 w 467829"/>
                <a:gd name="connsiteY10" fmla="*/ 421155 h 438731"/>
                <a:gd name="connsiteX11" fmla="*/ 298948 w 467829"/>
                <a:gd name="connsiteY11" fmla="*/ 312087 h 438731"/>
                <a:gd name="connsiteX12" fmla="*/ 388251 w 467829"/>
                <a:gd name="connsiteY12" fmla="*/ 193556 h 438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67829" h="438731">
                  <a:moveTo>
                    <a:pt x="328161" y="184901"/>
                  </a:moveTo>
                  <a:lnTo>
                    <a:pt x="399687" y="172321"/>
                  </a:lnTo>
                  <a:cubicBezTo>
                    <a:pt x="415411" y="141754"/>
                    <a:pt x="429398" y="110327"/>
                    <a:pt x="441580" y="78180"/>
                  </a:cubicBezTo>
                  <a:lnTo>
                    <a:pt x="409118" y="73509"/>
                  </a:lnTo>
                  <a:lnTo>
                    <a:pt x="445742" y="67069"/>
                  </a:lnTo>
                  <a:cubicBezTo>
                    <a:pt x="460411" y="27170"/>
                    <a:pt x="467602" y="-174"/>
                    <a:pt x="467602" y="-174"/>
                  </a:cubicBezTo>
                  <a:cubicBezTo>
                    <a:pt x="467602" y="-174"/>
                    <a:pt x="322383" y="26688"/>
                    <a:pt x="207652" y="97153"/>
                  </a:cubicBezTo>
                  <a:lnTo>
                    <a:pt x="184763" y="187499"/>
                  </a:lnTo>
                  <a:lnTo>
                    <a:pt x="179798" y="115622"/>
                  </a:lnTo>
                  <a:cubicBezTo>
                    <a:pt x="167171" y="124623"/>
                    <a:pt x="155120" y="134412"/>
                    <a:pt x="143721" y="144924"/>
                  </a:cubicBezTo>
                  <a:cubicBezTo>
                    <a:pt x="29147" y="251321"/>
                    <a:pt x="-28990" y="374994"/>
                    <a:pt x="13874" y="421155"/>
                  </a:cubicBezTo>
                  <a:cubicBezTo>
                    <a:pt x="56738" y="467315"/>
                    <a:pt x="184370" y="418483"/>
                    <a:pt x="298948" y="312087"/>
                  </a:cubicBezTo>
                  <a:cubicBezTo>
                    <a:pt x="334601" y="277374"/>
                    <a:pt x="364717" y="237396"/>
                    <a:pt x="388251" y="193556"/>
                  </a:cubicBezTo>
                  <a:close/>
                </a:path>
              </a:pathLst>
            </a:custGeom>
            <a:solidFill>
              <a:srgbClr val="F1F1F1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380695F-463A-4958-BDF2-DBA2E992BBB9}"/>
                </a:ext>
              </a:extLst>
            </p:cNvPr>
            <p:cNvSpPr/>
            <p:nvPr/>
          </p:nvSpPr>
          <p:spPr>
            <a:xfrm>
              <a:off x="8196069" y="5382432"/>
              <a:ext cx="3254029" cy="10496"/>
            </a:xfrm>
            <a:custGeom>
              <a:avLst/>
              <a:gdLst>
                <a:gd name="connsiteX0" fmla="*/ 3248554 w 3254029"/>
                <a:gd name="connsiteY0" fmla="*/ 10323 h 10496"/>
                <a:gd name="connsiteX1" fmla="*/ 5021 w 3254029"/>
                <a:gd name="connsiteY1" fmla="*/ 10323 h 10496"/>
                <a:gd name="connsiteX2" fmla="*/ -228 w 3254029"/>
                <a:gd name="connsiteY2" fmla="*/ 5074 h 10496"/>
                <a:gd name="connsiteX3" fmla="*/ 5021 w 3254029"/>
                <a:gd name="connsiteY3" fmla="*/ -174 h 10496"/>
                <a:gd name="connsiteX4" fmla="*/ 3248554 w 3254029"/>
                <a:gd name="connsiteY4" fmla="*/ -174 h 10496"/>
                <a:gd name="connsiteX5" fmla="*/ 3253802 w 3254029"/>
                <a:gd name="connsiteY5" fmla="*/ 5074 h 10496"/>
                <a:gd name="connsiteX6" fmla="*/ 3248554 w 3254029"/>
                <a:gd name="connsiteY6" fmla="*/ 10323 h 10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254029" h="10496">
                  <a:moveTo>
                    <a:pt x="3248554" y="10323"/>
                  </a:moveTo>
                  <a:lnTo>
                    <a:pt x="5021" y="10323"/>
                  </a:lnTo>
                  <a:cubicBezTo>
                    <a:pt x="2123" y="10323"/>
                    <a:pt x="-228" y="7977"/>
                    <a:pt x="-228" y="5074"/>
                  </a:cubicBezTo>
                  <a:cubicBezTo>
                    <a:pt x="-228" y="2177"/>
                    <a:pt x="2123" y="-174"/>
                    <a:pt x="5021" y="-174"/>
                  </a:cubicBezTo>
                  <a:lnTo>
                    <a:pt x="3248554" y="-174"/>
                  </a:lnTo>
                  <a:cubicBezTo>
                    <a:pt x="3251451" y="-174"/>
                    <a:pt x="3253802" y="2177"/>
                    <a:pt x="3253802" y="5074"/>
                  </a:cubicBezTo>
                  <a:cubicBezTo>
                    <a:pt x="3253802" y="7977"/>
                    <a:pt x="3251451" y="10323"/>
                    <a:pt x="3248554" y="10323"/>
                  </a:cubicBezTo>
                  <a:close/>
                </a:path>
              </a:pathLst>
            </a:custGeom>
            <a:solidFill>
              <a:srgbClr val="CBCBCB"/>
            </a:solidFill>
            <a:ln w="5236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218766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rgbClr val="E6E6E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199" y="1874841"/>
            <a:ext cx="10848975" cy="74453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/>
              <a:t>Our topic of today can be divided into 6 elements. Each of these 6 elements defines the greatness of the topic.</a:t>
            </a:r>
          </a:p>
          <a:p>
            <a:endParaRPr lang="en-US" sz="2400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685800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066800" y="3444789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1837223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066800" y="4532587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000000"/>
                  </a:solidFill>
                </a:rPr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1837223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4631260" y="3444789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401683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4631260" y="4532587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000000"/>
                  </a:solidFill>
                </a:rPr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401683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195720" y="3444789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>
                  <a:solidFill>
                    <a:srgbClr val="000000"/>
                  </a:solidFill>
                </a:rPr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8966141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195720" y="4532587"/>
            <a:ext cx="498880" cy="498879"/>
            <a:chOff x="0" y="0"/>
            <a:chExt cx="997758" cy="997758"/>
          </a:xfrm>
          <a:solidFill>
            <a:schemeClr val="accent4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85957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>
                  <a:solidFill>
                    <a:srgbClr val="000000"/>
                  </a:solidFill>
                </a:rPr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8966141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/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1CB0D98F-176D-4C96-8EB3-E9A947DFEB82}"/>
              </a:ext>
            </a:extLst>
          </p:cNvPr>
          <p:cNvSpPr txBox="1"/>
          <p:nvPr/>
        </p:nvSpPr>
        <p:spPr>
          <a:xfrm>
            <a:off x="3720618" y="2369343"/>
            <a:ext cx="708508" cy="92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13800" b="1" dirty="0">
                <a:latin typeface="+mj-lt"/>
              </a:rPr>
              <a:t>“</a:t>
            </a:r>
            <a:endParaRPr lang="en-US" sz="13800" dirty="0">
              <a:latin typeface="+mj-lt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4CBA7B0C-FC33-4B7B-BBF6-C430455768CA}"/>
              </a:ext>
            </a:extLst>
          </p:cNvPr>
          <p:cNvSpPr txBox="1"/>
          <p:nvPr/>
        </p:nvSpPr>
        <p:spPr>
          <a:xfrm>
            <a:off x="8067543" y="5655468"/>
            <a:ext cx="708508" cy="92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67"/>
              </a:lnSpc>
            </a:pPr>
            <a:r>
              <a:rPr lang="en-US" sz="13800" b="1" dirty="0">
                <a:latin typeface="+mj-lt"/>
              </a:rPr>
              <a:t>”</a:t>
            </a:r>
            <a:endParaRPr lang="en-US" sz="13800" dirty="0">
              <a:latin typeface="+mj-lt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90787"/>
            <a:ext cx="3586163" cy="187642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great presentation gives smart ideas an advantage.</a:t>
            </a:r>
          </a:p>
          <a:p>
            <a:pPr marL="0" indent="0" algn="ctr">
              <a:buNone/>
            </a:pPr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546D9"/>
      </a:accent1>
      <a:accent2>
        <a:srgbClr val="D95069"/>
      </a:accent2>
      <a:accent3>
        <a:srgbClr val="3B58D9"/>
      </a:accent3>
      <a:accent4>
        <a:srgbClr val="D9AB25"/>
      </a:accent4>
      <a:accent5>
        <a:srgbClr val="30D94E"/>
      </a:accent5>
      <a:accent6>
        <a:srgbClr val="F4592F"/>
      </a:accent6>
      <a:hlink>
        <a:srgbClr val="0563C1"/>
      </a:hlink>
      <a:folHlink>
        <a:srgbClr val="954F72"/>
      </a:folHlink>
    </a:clrScheme>
    <a:fontScheme name="Custom 2">
      <a:majorFont>
        <a:latin typeface="Lemon/Milk"/>
        <a:ea typeface=""/>
        <a:cs typeface=""/>
      </a:majorFont>
      <a:minorFont>
        <a:latin typeface="Zilla Slab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701</TotalTime>
  <Words>1174</Words>
  <Application>Microsoft Office PowerPoint</Application>
  <PresentationFormat>Widescreen</PresentationFormat>
  <Paragraphs>202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DM Sans Bold</vt:lpstr>
      <vt:lpstr>Lato</vt:lpstr>
      <vt:lpstr>Lemon/Milk</vt:lpstr>
      <vt:lpstr>Montserrat</vt:lpstr>
      <vt:lpstr>Open Sans</vt:lpstr>
      <vt:lpstr>Unilever Shilling Medium</vt:lpstr>
      <vt:lpstr>Zilla Slab Medium</vt:lpstr>
      <vt:lpstr>Office Theme</vt:lpstr>
      <vt:lpstr>EXPLORER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72</cp:revision>
  <dcterms:created xsi:type="dcterms:W3CDTF">2021-04-05T09:11:58Z</dcterms:created>
  <dcterms:modified xsi:type="dcterms:W3CDTF">2021-04-07T08:47:48Z</dcterms:modified>
</cp:coreProperties>
</file>