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326" autoAdjust="0"/>
  </p:normalViewPr>
  <p:slideViewPr>
    <p:cSldViewPr snapToGrid="0">
      <p:cViewPr varScale="1">
        <p:scale>
          <a:sx n="79" d="100"/>
          <a:sy n="79" d="100"/>
        </p:scale>
        <p:origin x="120" y="43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2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3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by </a:t>
            </a:r>
            <a:r>
              <a:rPr lang="en-US" b="1" dirty="0"/>
              <a:t>Unsplash.com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6245A-A8DE-49CD-B2BF-9D79118A8C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0581" y="3845814"/>
            <a:ext cx="9430514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704" y="2321433"/>
            <a:ext cx="10550268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4" y="466724"/>
            <a:ext cx="3933825" cy="5924551"/>
          </a:xfrm>
          <a:prstGeom prst="rtTriangle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097102"/>
            <a:ext cx="10744193" cy="1004890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diamond">
            <a:avLst/>
          </a:prstGeom>
          <a:ln>
            <a:solidFill>
              <a:schemeClr val="accent2"/>
            </a:solidFill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25581" cy="6858000"/>
          </a:xfrm>
          <a:prstGeom prst="teardrop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1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0" r:id="rId4"/>
    <p:sldLayoutId id="2147483661" r:id="rId5"/>
    <p:sldLayoutId id="2147483680" r:id="rId6"/>
    <p:sldLayoutId id="2147483682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83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84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svg"/><Relationship Id="rId21" Type="http://schemas.openxmlformats.org/officeDocument/2006/relationships/image" Target="../media/image55.png"/><Relationship Id="rId34" Type="http://schemas.openxmlformats.org/officeDocument/2006/relationships/image" Target="../media/image68.svg"/><Relationship Id="rId42" Type="http://schemas.openxmlformats.org/officeDocument/2006/relationships/image" Target="../media/image76.svg"/><Relationship Id="rId47" Type="http://schemas.openxmlformats.org/officeDocument/2006/relationships/image" Target="../media/image81.png"/><Relationship Id="rId50" Type="http://schemas.openxmlformats.org/officeDocument/2006/relationships/image" Target="../media/image84.svg"/><Relationship Id="rId55" Type="http://schemas.openxmlformats.org/officeDocument/2006/relationships/image" Target="../media/image89.png"/><Relationship Id="rId63" Type="http://schemas.openxmlformats.org/officeDocument/2006/relationships/image" Target="../media/image97.pn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6" Type="http://schemas.openxmlformats.org/officeDocument/2006/relationships/image" Target="../media/image50.svg"/><Relationship Id="rId29" Type="http://schemas.openxmlformats.org/officeDocument/2006/relationships/image" Target="../media/image63.png"/><Relationship Id="rId11" Type="http://schemas.openxmlformats.org/officeDocument/2006/relationships/image" Target="../media/image45.png"/><Relationship Id="rId24" Type="http://schemas.openxmlformats.org/officeDocument/2006/relationships/image" Target="../media/image58.svg"/><Relationship Id="rId32" Type="http://schemas.openxmlformats.org/officeDocument/2006/relationships/image" Target="../media/image66.svg"/><Relationship Id="rId37" Type="http://schemas.openxmlformats.org/officeDocument/2006/relationships/image" Target="../media/image71.png"/><Relationship Id="rId40" Type="http://schemas.openxmlformats.org/officeDocument/2006/relationships/image" Target="../media/image74.sv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image" Target="../media/image92.svg"/><Relationship Id="rId66" Type="http://schemas.openxmlformats.org/officeDocument/2006/relationships/image" Target="../media/image100.svg"/><Relationship Id="rId5" Type="http://schemas.openxmlformats.org/officeDocument/2006/relationships/image" Target="../media/image39.png"/><Relationship Id="rId61" Type="http://schemas.openxmlformats.org/officeDocument/2006/relationships/image" Target="../media/image95.png"/><Relationship Id="rId19" Type="http://schemas.openxmlformats.org/officeDocument/2006/relationships/image" Target="../media/image5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4.sv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svg"/><Relationship Id="rId56" Type="http://schemas.openxmlformats.org/officeDocument/2006/relationships/image" Target="../media/image90.svg"/><Relationship Id="rId64" Type="http://schemas.openxmlformats.org/officeDocument/2006/relationships/image" Target="../media/image98.svg"/><Relationship Id="rId8" Type="http://schemas.openxmlformats.org/officeDocument/2006/relationships/image" Target="../media/image42.svg"/><Relationship Id="rId51" Type="http://schemas.openxmlformats.org/officeDocument/2006/relationships/image" Target="../media/image85.png"/><Relationship Id="rId3" Type="http://schemas.openxmlformats.org/officeDocument/2006/relationships/image" Target="../media/image37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svg"/><Relationship Id="rId46" Type="http://schemas.openxmlformats.org/officeDocument/2006/relationships/image" Target="../media/image80.svg"/><Relationship Id="rId59" Type="http://schemas.openxmlformats.org/officeDocument/2006/relationships/image" Target="../media/image93.png"/><Relationship Id="rId20" Type="http://schemas.openxmlformats.org/officeDocument/2006/relationships/image" Target="../media/image54.svg"/><Relationship Id="rId41" Type="http://schemas.openxmlformats.org/officeDocument/2006/relationships/image" Target="../media/image75.png"/><Relationship Id="rId54" Type="http://schemas.openxmlformats.org/officeDocument/2006/relationships/image" Target="../media/image88.svg"/><Relationship Id="rId62" Type="http://schemas.openxmlformats.org/officeDocument/2006/relationships/image" Target="../media/image96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36" Type="http://schemas.openxmlformats.org/officeDocument/2006/relationships/image" Target="../media/image70.svg"/><Relationship Id="rId49" Type="http://schemas.openxmlformats.org/officeDocument/2006/relationships/image" Target="../media/image83.png"/><Relationship Id="rId57" Type="http://schemas.openxmlformats.org/officeDocument/2006/relationships/image" Target="../media/image91.png"/><Relationship Id="rId10" Type="http://schemas.openxmlformats.org/officeDocument/2006/relationships/image" Target="../media/image44.svg"/><Relationship Id="rId31" Type="http://schemas.openxmlformats.org/officeDocument/2006/relationships/image" Target="../media/image65.png"/><Relationship Id="rId44" Type="http://schemas.openxmlformats.org/officeDocument/2006/relationships/image" Target="../media/image78.svg"/><Relationship Id="rId52" Type="http://schemas.openxmlformats.org/officeDocument/2006/relationships/image" Target="../media/image86.svg"/><Relationship Id="rId60" Type="http://schemas.openxmlformats.org/officeDocument/2006/relationships/image" Target="../media/image94.svg"/><Relationship Id="rId65" Type="http://schemas.openxmlformats.org/officeDocument/2006/relationships/image" Target="../media/image9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EEA3F76-094D-48B7-8983-C25A16BFE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0581" y="3845814"/>
            <a:ext cx="9430514" cy="746087"/>
          </a:xfrm>
        </p:spPr>
        <p:txBody>
          <a:bodyPr/>
          <a:lstStyle/>
          <a:p>
            <a:r>
              <a:rPr lang="en-US" dirty="0"/>
              <a:t>A template by Growzania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2EA9E2B-AA66-42BA-B99F-358D732D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2321433"/>
            <a:ext cx="10550268" cy="1325563"/>
          </a:xfrm>
        </p:spPr>
        <p:txBody>
          <a:bodyPr>
            <a:normAutofit/>
          </a:bodyPr>
          <a:lstStyle/>
          <a:p>
            <a:r>
              <a:rPr lang="en-US" dirty="0"/>
              <a:t>ENGAGE POWERPOINT TEMPLATE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6EFAB30-25C3-400E-8BFD-7327143A8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798" y="5254557"/>
            <a:ext cx="1400783" cy="140078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A7BDDC1-55B4-4732-B4CF-3924F1785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8025" y="262648"/>
            <a:ext cx="1626140" cy="16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>
          <a:xfrm>
            <a:off x="0" y="0"/>
            <a:ext cx="5425581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3AA362-B299-4E2E-BFCE-8BD0AB9D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201"/>
          <a:stretch/>
        </p:blipFill>
        <p:spPr>
          <a:xfrm flipH="1">
            <a:off x="8086724" y="466724"/>
            <a:ext cx="3933825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3959795047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94570522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04400860"/>
              </p:ext>
            </p:extLst>
          </p:nvPr>
        </p:nvGraphicFramePr>
        <p:xfrm>
          <a:off x="83820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097102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7042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dirty="0">
                <a:solidFill>
                  <a:sysClr val="windowText" lastClr="000000"/>
                </a:solidFill>
              </a:endParaRP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912707-E819-4873-B3A0-153D2B35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9312E0B-D25F-47BD-B8B2-0EB6239572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1E96A-B79E-468E-8508-DB681FF67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Best to </a:t>
            </a:r>
            <a:r>
              <a:rPr lang="en-US" dirty="0">
                <a:solidFill>
                  <a:schemeClr val="accent6"/>
                </a:solidFill>
              </a:rPr>
              <a:t>use bullet points </a:t>
            </a:r>
            <a:r>
              <a:rPr lang="en-US" dirty="0"/>
              <a:t>for the agenda</a:t>
            </a:r>
          </a:p>
          <a:p>
            <a:r>
              <a:rPr lang="en-US" dirty="0"/>
              <a:t>If you prefer, you can </a:t>
            </a:r>
            <a:r>
              <a:rPr lang="en-US" dirty="0">
                <a:solidFill>
                  <a:schemeClr val="accent6"/>
                </a:solidFill>
              </a:rPr>
              <a:t>add a title to spice up </a:t>
            </a:r>
            <a:r>
              <a:rPr lang="en-US" dirty="0"/>
              <a:t>the agenda</a:t>
            </a:r>
          </a:p>
          <a:p>
            <a:r>
              <a:rPr lang="en-US" dirty="0">
                <a:solidFill>
                  <a:schemeClr val="accent6"/>
                </a:solidFill>
              </a:rPr>
              <a:t>List the topics </a:t>
            </a:r>
            <a:r>
              <a:rPr lang="en-US" dirty="0"/>
              <a:t>covered in this presentation</a:t>
            </a:r>
          </a:p>
          <a:p>
            <a:r>
              <a:rPr lang="en-US" dirty="0"/>
              <a:t>You can also </a:t>
            </a:r>
            <a:r>
              <a:rPr lang="en-US" dirty="0">
                <a:solidFill>
                  <a:schemeClr val="accent6"/>
                </a:solidFill>
              </a:rPr>
              <a:t>add a call out</a:t>
            </a:r>
            <a:r>
              <a:rPr lang="en-US" dirty="0"/>
              <a:t> for how long each topic or section is</a:t>
            </a:r>
          </a:p>
          <a:p>
            <a:r>
              <a:rPr lang="en-US" dirty="0">
                <a:solidFill>
                  <a:schemeClr val="accent6"/>
                </a:solidFill>
              </a:rPr>
              <a:t>Add any breaks </a:t>
            </a:r>
            <a:r>
              <a:rPr lang="en-US" dirty="0"/>
              <a:t>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1527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6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4278521118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1648758169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2314445325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930858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0212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support@growzania.com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74838"/>
            <a:ext cx="6030559" cy="3514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r>
              <a:rPr lang="en-US" dirty="0"/>
              <a:t>When you die, what do you want to be remembered for?</a:t>
            </a:r>
          </a:p>
          <a:p>
            <a:r>
              <a:rPr lang="en-US" dirty="0"/>
              <a:t>What is your favorite item you've bought this year?</a:t>
            </a:r>
          </a:p>
          <a:p>
            <a:r>
              <a:rPr lang="en-US" dirty="0"/>
              <a:t>What would be the most surprising scientific discovery imaginable?</a:t>
            </a:r>
          </a:p>
          <a:p>
            <a:r>
              <a:rPr lang="en-US" dirty="0"/>
              <a:t>What is your absolute dream job?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580E28A2-AC83-4817-A439-F0F1C51E3D05}"/>
              </a:ext>
            </a:extLst>
          </p:cNvPr>
          <p:cNvGrpSpPr/>
          <p:nvPr/>
        </p:nvGrpSpPr>
        <p:grpSpPr>
          <a:xfrm>
            <a:off x="7504090" y="1971675"/>
            <a:ext cx="4183085" cy="3101339"/>
            <a:chOff x="7544214" y="2501042"/>
            <a:chExt cx="3905884" cy="289582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92C745-1D89-4B06-912E-26104EB6B628}"/>
                </a:ext>
              </a:extLst>
            </p:cNvPr>
            <p:cNvSpPr/>
            <p:nvPr/>
          </p:nvSpPr>
          <p:spPr>
            <a:xfrm>
              <a:off x="7544214" y="2501042"/>
              <a:ext cx="1869015" cy="1320826"/>
            </a:xfrm>
            <a:custGeom>
              <a:avLst/>
              <a:gdLst>
                <a:gd name="connsiteX0" fmla="*/ 1869015 w 1869015"/>
                <a:gd name="connsiteY0" fmla="*/ 1035941 h 1320826"/>
                <a:gd name="connsiteX1" fmla="*/ 493159 w 1869015"/>
                <a:gd name="connsiteY1" fmla="*/ 1035941 h 1320826"/>
                <a:gd name="connsiteX2" fmla="*/ 237402 w 1869015"/>
                <a:gd name="connsiteY2" fmla="*/ 1320826 h 1320826"/>
                <a:gd name="connsiteX3" fmla="*/ 237402 w 1869015"/>
                <a:gd name="connsiteY3" fmla="*/ 1035941 h 1320826"/>
                <a:gd name="connsiteX4" fmla="*/ 0 w 1869015"/>
                <a:gd name="connsiteY4" fmla="*/ 1035941 h 1320826"/>
                <a:gd name="connsiteX5" fmla="*/ 0 w 1869015"/>
                <a:gd name="connsiteY5" fmla="*/ 0 h 1320826"/>
                <a:gd name="connsiteX6" fmla="*/ 1869015 w 1869015"/>
                <a:gd name="connsiteY6" fmla="*/ 0 h 1320826"/>
                <a:gd name="connsiteX7" fmla="*/ 1869015 w 1869015"/>
                <a:gd name="connsiteY7" fmla="*/ 1035941 h 13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9015" h="1320826">
                  <a:moveTo>
                    <a:pt x="1869015" y="1035941"/>
                  </a:moveTo>
                  <a:lnTo>
                    <a:pt x="493159" y="1035941"/>
                  </a:lnTo>
                  <a:lnTo>
                    <a:pt x="237402" y="1320826"/>
                  </a:lnTo>
                  <a:lnTo>
                    <a:pt x="237402" y="1035941"/>
                  </a:lnTo>
                  <a:lnTo>
                    <a:pt x="0" y="1035941"/>
                  </a:lnTo>
                  <a:lnTo>
                    <a:pt x="0" y="0"/>
                  </a:lnTo>
                  <a:lnTo>
                    <a:pt x="1869015" y="0"/>
                  </a:lnTo>
                  <a:lnTo>
                    <a:pt x="1869015" y="1035941"/>
                  </a:lnTo>
                  <a:close/>
                </a:path>
              </a:pathLst>
            </a:custGeom>
            <a:solidFill>
              <a:srgbClr val="E5E5E5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271939-7BB3-4612-BAAD-DD69B47E769D}"/>
                </a:ext>
              </a:extLst>
            </p:cNvPr>
            <p:cNvSpPr/>
            <p:nvPr/>
          </p:nvSpPr>
          <p:spPr>
            <a:xfrm>
              <a:off x="7850683" y="280535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922A55-4F15-4E9F-94A9-5DF7D7378B79}"/>
                </a:ext>
              </a:extLst>
            </p:cNvPr>
            <p:cNvSpPr/>
            <p:nvPr/>
          </p:nvSpPr>
          <p:spPr>
            <a:xfrm>
              <a:off x="7850683" y="2990957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04648B-F29C-441D-BBE2-81ADF7452882}"/>
                </a:ext>
              </a:extLst>
            </p:cNvPr>
            <p:cNvSpPr/>
            <p:nvPr/>
          </p:nvSpPr>
          <p:spPr>
            <a:xfrm>
              <a:off x="7850683" y="317656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971E3A-A462-4C6E-BB92-973D5C67B0E5}"/>
                </a:ext>
              </a:extLst>
            </p:cNvPr>
            <p:cNvSpPr/>
            <p:nvPr/>
          </p:nvSpPr>
          <p:spPr>
            <a:xfrm>
              <a:off x="7738164" y="3901765"/>
              <a:ext cx="94471" cy="94471"/>
            </a:xfrm>
            <a:custGeom>
              <a:avLst/>
              <a:gdLst>
                <a:gd name="connsiteX0" fmla="*/ 94472 w 94471"/>
                <a:gd name="connsiteY0" fmla="*/ 47236 h 94471"/>
                <a:gd name="connsiteX1" fmla="*/ 47236 w 94471"/>
                <a:gd name="connsiteY1" fmla="*/ 94472 h 94471"/>
                <a:gd name="connsiteX2" fmla="*/ 0 w 94471"/>
                <a:gd name="connsiteY2" fmla="*/ 47236 h 94471"/>
                <a:gd name="connsiteX3" fmla="*/ 47236 w 94471"/>
                <a:gd name="connsiteY3" fmla="*/ 0 h 94471"/>
                <a:gd name="connsiteX4" fmla="*/ 94472 w 94471"/>
                <a:gd name="connsiteY4" fmla="*/ 47236 h 9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471" h="94471">
                  <a:moveTo>
                    <a:pt x="94472" y="47236"/>
                  </a:moveTo>
                  <a:cubicBezTo>
                    <a:pt x="94472" y="73324"/>
                    <a:pt x="73324" y="94472"/>
                    <a:pt x="47236" y="94472"/>
                  </a:cubicBezTo>
                  <a:cubicBezTo>
                    <a:pt x="21148" y="94472"/>
                    <a:pt x="0" y="73324"/>
                    <a:pt x="0" y="47236"/>
                  </a:cubicBezTo>
                  <a:cubicBezTo>
                    <a:pt x="0" y="21148"/>
                    <a:pt x="21148" y="0"/>
                    <a:pt x="47236" y="0"/>
                  </a:cubicBezTo>
                  <a:cubicBezTo>
                    <a:pt x="73324" y="0"/>
                    <a:pt x="94472" y="21148"/>
                    <a:pt x="94472" y="47236"/>
                  </a:cubicBezTo>
                  <a:close/>
                </a:path>
              </a:pathLst>
            </a:custGeom>
            <a:solidFill>
              <a:srgbClr val="E6E6E6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861580-148A-4B07-B6D1-E9C735141B1F}"/>
                </a:ext>
              </a:extLst>
            </p:cNvPr>
            <p:cNvSpPr/>
            <p:nvPr/>
          </p:nvSpPr>
          <p:spPr>
            <a:xfrm>
              <a:off x="10765262" y="5132434"/>
              <a:ext cx="78112" cy="204143"/>
            </a:xfrm>
            <a:custGeom>
              <a:avLst/>
              <a:gdLst>
                <a:gd name="connsiteX0" fmla="*/ 78107 w 78112"/>
                <a:gd name="connsiteY0" fmla="*/ 204143 h 204143"/>
                <a:gd name="connsiteX1" fmla="*/ 25182 w 78112"/>
                <a:gd name="connsiteY1" fmla="*/ 204143 h 204143"/>
                <a:gd name="connsiteX2" fmla="*/ 0 w 78112"/>
                <a:gd name="connsiteY2" fmla="*/ 0 h 204143"/>
                <a:gd name="connsiteX3" fmla="*/ 78112 w 78112"/>
                <a:gd name="connsiteY3" fmla="*/ 0 h 204143"/>
                <a:gd name="connsiteX4" fmla="*/ 78107 w 78112"/>
                <a:gd name="connsiteY4" fmla="*/ 204143 h 20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2" h="204143">
                  <a:moveTo>
                    <a:pt x="78107" y="204143"/>
                  </a:moveTo>
                  <a:lnTo>
                    <a:pt x="25182" y="204143"/>
                  </a:lnTo>
                  <a:lnTo>
                    <a:pt x="0" y="0"/>
                  </a:lnTo>
                  <a:lnTo>
                    <a:pt x="78112" y="0"/>
                  </a:lnTo>
                  <a:lnTo>
                    <a:pt x="78107" y="204143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D5214DD-B8B1-4652-A546-2B96A045FEAE}"/>
                </a:ext>
              </a:extLst>
            </p:cNvPr>
            <p:cNvSpPr/>
            <p:nvPr/>
          </p:nvSpPr>
          <p:spPr>
            <a:xfrm>
              <a:off x="10686210" y="5319293"/>
              <a:ext cx="170658" cy="68591"/>
            </a:xfrm>
            <a:custGeom>
              <a:avLst/>
              <a:gdLst>
                <a:gd name="connsiteX0" fmla="*/ 170425 w 170658"/>
                <a:gd name="connsiteY0" fmla="*/ 68418 h 68591"/>
                <a:gd name="connsiteX1" fmla="*/ -228 w 170658"/>
                <a:gd name="connsiteY1" fmla="*/ 68407 h 68591"/>
                <a:gd name="connsiteX2" fmla="*/ -228 w 170658"/>
                <a:gd name="connsiteY2" fmla="*/ 66250 h 68591"/>
                <a:gd name="connsiteX3" fmla="*/ 66196 w 170658"/>
                <a:gd name="connsiteY3" fmla="*/ -174 h 68591"/>
                <a:gd name="connsiteX4" fmla="*/ 66201 w 170658"/>
                <a:gd name="connsiteY4" fmla="*/ -174 h 68591"/>
                <a:gd name="connsiteX5" fmla="*/ 170430 w 170658"/>
                <a:gd name="connsiteY5" fmla="*/ -169 h 6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58" h="68591">
                  <a:moveTo>
                    <a:pt x="170425" y="68418"/>
                  </a:moveTo>
                  <a:lnTo>
                    <a:pt x="-228" y="68407"/>
                  </a:lnTo>
                  <a:lnTo>
                    <a:pt x="-228" y="66250"/>
                  </a:lnTo>
                  <a:cubicBezTo>
                    <a:pt x="-228" y="29569"/>
                    <a:pt x="29509" y="-169"/>
                    <a:pt x="66196" y="-174"/>
                  </a:cubicBezTo>
                  <a:lnTo>
                    <a:pt x="66201" y="-174"/>
                  </a:lnTo>
                  <a:lnTo>
                    <a:pt x="170430" y="-169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62A4D6-D301-4BB3-9CDC-7A93C45CAB55}"/>
                </a:ext>
              </a:extLst>
            </p:cNvPr>
            <p:cNvSpPr/>
            <p:nvPr/>
          </p:nvSpPr>
          <p:spPr>
            <a:xfrm>
              <a:off x="10277347" y="5114001"/>
              <a:ext cx="115077" cy="218382"/>
            </a:xfrm>
            <a:custGeom>
              <a:avLst/>
              <a:gdLst>
                <a:gd name="connsiteX0" fmla="*/ 50180 w 115077"/>
                <a:gd name="connsiteY0" fmla="*/ 218382 h 218382"/>
                <a:gd name="connsiteX1" fmla="*/ 0 w 115077"/>
                <a:gd name="connsiteY1" fmla="*/ 201561 h 218382"/>
                <a:gd name="connsiteX2" fmla="*/ 41017 w 115077"/>
                <a:gd name="connsiteY2" fmla="*/ 0 h 218382"/>
                <a:gd name="connsiteX3" fmla="*/ 115077 w 115077"/>
                <a:gd name="connsiteY3" fmla="*/ 24830 h 218382"/>
                <a:gd name="connsiteX4" fmla="*/ 50180 w 115077"/>
                <a:gd name="connsiteY4" fmla="*/ 218382 h 2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77" h="218382">
                  <a:moveTo>
                    <a:pt x="50180" y="218382"/>
                  </a:moveTo>
                  <a:lnTo>
                    <a:pt x="0" y="201561"/>
                  </a:lnTo>
                  <a:lnTo>
                    <a:pt x="41017" y="0"/>
                  </a:lnTo>
                  <a:lnTo>
                    <a:pt x="115077" y="24830"/>
                  </a:lnTo>
                  <a:lnTo>
                    <a:pt x="50180" y="218382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7D509F-C8EF-4553-96B9-918789627F5A}"/>
                </a:ext>
              </a:extLst>
            </p:cNvPr>
            <p:cNvSpPr/>
            <p:nvPr/>
          </p:nvSpPr>
          <p:spPr>
            <a:xfrm>
              <a:off x="10162217" y="5283696"/>
              <a:ext cx="183600" cy="101622"/>
            </a:xfrm>
            <a:custGeom>
              <a:avLst/>
              <a:gdLst>
                <a:gd name="connsiteX0" fmla="*/ 161571 w 183600"/>
                <a:gd name="connsiteY0" fmla="*/ 101449 h 101622"/>
                <a:gd name="connsiteX1" fmla="*/ -228 w 183600"/>
                <a:gd name="connsiteY1" fmla="*/ 47201 h 101622"/>
                <a:gd name="connsiteX2" fmla="*/ 454 w 183600"/>
                <a:gd name="connsiteY2" fmla="*/ 45154 h 101622"/>
                <a:gd name="connsiteX3" fmla="*/ 84550 w 183600"/>
                <a:gd name="connsiteY3" fmla="*/ 3287 h 101622"/>
                <a:gd name="connsiteX4" fmla="*/ 84550 w 183600"/>
                <a:gd name="connsiteY4" fmla="*/ 3293 h 101622"/>
                <a:gd name="connsiteX5" fmla="*/ 183373 w 183600"/>
                <a:gd name="connsiteY5" fmla="*/ 36426 h 10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00" h="101622">
                  <a:moveTo>
                    <a:pt x="161571" y="101449"/>
                  </a:moveTo>
                  <a:lnTo>
                    <a:pt x="-228" y="47201"/>
                  </a:lnTo>
                  <a:lnTo>
                    <a:pt x="454" y="45154"/>
                  </a:lnTo>
                  <a:cubicBezTo>
                    <a:pt x="12116" y="10373"/>
                    <a:pt x="49764" y="-8370"/>
                    <a:pt x="84550" y="3287"/>
                  </a:cubicBezTo>
                  <a:lnTo>
                    <a:pt x="84550" y="3293"/>
                  </a:lnTo>
                  <a:lnTo>
                    <a:pt x="183373" y="36426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253FB6-4F64-491A-A87D-7ED4BC41B4E8}"/>
                </a:ext>
              </a:extLst>
            </p:cNvPr>
            <p:cNvSpPr/>
            <p:nvPr/>
          </p:nvSpPr>
          <p:spPr>
            <a:xfrm>
              <a:off x="10278160" y="4082967"/>
              <a:ext cx="579702" cy="1177601"/>
            </a:xfrm>
            <a:custGeom>
              <a:avLst/>
              <a:gdLst>
                <a:gd name="connsiteX0" fmla="*/ 114382 w 579702"/>
                <a:gd name="connsiteY0" fmla="*/ 198406 h 1177601"/>
                <a:gd name="connsiteX1" fmla="*/ -228 w 579702"/>
                <a:gd name="connsiteY1" fmla="*/ 1167944 h 1177601"/>
                <a:gd name="connsiteX2" fmla="*/ 112183 w 579702"/>
                <a:gd name="connsiteY2" fmla="*/ 1177428 h 1177601"/>
                <a:gd name="connsiteX3" fmla="*/ 343518 w 579702"/>
                <a:gd name="connsiteY3" fmla="*/ 337106 h 1177601"/>
                <a:gd name="connsiteX4" fmla="*/ 464820 w 579702"/>
                <a:gd name="connsiteY4" fmla="*/ 1156266 h 1177601"/>
                <a:gd name="connsiteX5" fmla="*/ 576381 w 579702"/>
                <a:gd name="connsiteY5" fmla="*/ 1156266 h 1177601"/>
                <a:gd name="connsiteX6" fmla="*/ 488181 w 579702"/>
                <a:gd name="connsiteY6" fmla="*/ -174 h 117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702" h="1177601">
                  <a:moveTo>
                    <a:pt x="114382" y="198406"/>
                  </a:moveTo>
                  <a:lnTo>
                    <a:pt x="-228" y="1167944"/>
                  </a:lnTo>
                  <a:lnTo>
                    <a:pt x="112183" y="1177428"/>
                  </a:lnTo>
                  <a:cubicBezTo>
                    <a:pt x="112183" y="1177428"/>
                    <a:pt x="289003" y="224191"/>
                    <a:pt x="343518" y="337106"/>
                  </a:cubicBezTo>
                  <a:cubicBezTo>
                    <a:pt x="398029" y="450026"/>
                    <a:pt x="464820" y="1156266"/>
                    <a:pt x="464820" y="1156266"/>
                  </a:cubicBezTo>
                  <a:lnTo>
                    <a:pt x="576381" y="1156266"/>
                  </a:lnTo>
                  <a:cubicBezTo>
                    <a:pt x="576381" y="1156266"/>
                    <a:pt x="604995" y="54336"/>
                    <a:pt x="488181" y="-174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4CA0D4-C216-4D4B-AC88-EB266E4D3E05}"/>
                </a:ext>
              </a:extLst>
            </p:cNvPr>
            <p:cNvSpPr/>
            <p:nvPr/>
          </p:nvSpPr>
          <p:spPr>
            <a:xfrm rot="-4800515">
              <a:off x="10465716" y="3350276"/>
              <a:ext cx="225835" cy="225835"/>
            </a:xfrm>
            <a:custGeom>
              <a:avLst/>
              <a:gdLst>
                <a:gd name="connsiteX0" fmla="*/ 225607 w 225835"/>
                <a:gd name="connsiteY0" fmla="*/ 112743 h 225835"/>
                <a:gd name="connsiteX1" fmla="*/ 112690 w 225835"/>
                <a:gd name="connsiteY1" fmla="*/ 225661 h 225835"/>
                <a:gd name="connsiteX2" fmla="*/ -228 w 225835"/>
                <a:gd name="connsiteY2" fmla="*/ 112743 h 225835"/>
                <a:gd name="connsiteX3" fmla="*/ 112690 w 225835"/>
                <a:gd name="connsiteY3" fmla="*/ -174 h 225835"/>
                <a:gd name="connsiteX4" fmla="*/ 225607 w 225835"/>
                <a:gd name="connsiteY4" fmla="*/ 112743 h 22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35" h="225835">
                  <a:moveTo>
                    <a:pt x="225607" y="112743"/>
                  </a:moveTo>
                  <a:cubicBezTo>
                    <a:pt x="225607" y="175106"/>
                    <a:pt x="175053" y="225661"/>
                    <a:pt x="112690" y="225661"/>
                  </a:cubicBezTo>
                  <a:cubicBezTo>
                    <a:pt x="50327" y="225661"/>
                    <a:pt x="-228" y="175106"/>
                    <a:pt x="-228" y="112743"/>
                  </a:cubicBezTo>
                  <a:cubicBezTo>
                    <a:pt x="-228" y="50381"/>
                    <a:pt x="50327" y="-174"/>
                    <a:pt x="112690" y="-174"/>
                  </a:cubicBezTo>
                  <a:cubicBezTo>
                    <a:pt x="175053" y="-174"/>
                    <a:pt x="225607" y="50381"/>
                    <a:pt x="225607" y="112743"/>
                  </a:cubicBez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65F966-57F3-4711-BAAE-CCAD7DCA7BDB}"/>
                </a:ext>
              </a:extLst>
            </p:cNvPr>
            <p:cNvSpPr/>
            <p:nvPr/>
          </p:nvSpPr>
          <p:spPr>
            <a:xfrm>
              <a:off x="10365428" y="3617667"/>
              <a:ext cx="465046" cy="691407"/>
            </a:xfrm>
            <a:custGeom>
              <a:avLst/>
              <a:gdLst>
                <a:gd name="connsiteX0" fmla="*/ 145870 w 465046"/>
                <a:gd name="connsiteY0" fmla="*/ -174 h 691407"/>
                <a:gd name="connsiteX1" fmla="*/ 289940 w 465046"/>
                <a:gd name="connsiteY1" fmla="*/ 11504 h 691407"/>
                <a:gd name="connsiteX2" fmla="*/ 451529 w 465046"/>
                <a:gd name="connsiteY2" fmla="*/ 44600 h 691407"/>
                <a:gd name="connsiteX3" fmla="*/ 406755 w 465046"/>
                <a:gd name="connsiteY3" fmla="*/ 268493 h 691407"/>
                <a:gd name="connsiteX4" fmla="*/ 400913 w 465046"/>
                <a:gd name="connsiteY4" fmla="*/ 379461 h 691407"/>
                <a:gd name="connsiteX5" fmla="*/ 450516 w 465046"/>
                <a:gd name="connsiteY5" fmla="*/ 577920 h 691407"/>
                <a:gd name="connsiteX6" fmla="*/ 124457 w 465046"/>
                <a:gd name="connsiteY6" fmla="*/ 659811 h 691407"/>
                <a:gd name="connsiteX7" fmla="*/ -141 w 465046"/>
                <a:gd name="connsiteY7" fmla="*/ 683172 h 691407"/>
                <a:gd name="connsiteX8" fmla="*/ 42691 w 465046"/>
                <a:gd name="connsiteY8" fmla="*/ 344417 h 691407"/>
                <a:gd name="connsiteX9" fmla="*/ 42691 w 465046"/>
                <a:gd name="connsiteY9" fmla="*/ 21240 h 6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046" h="691407">
                  <a:moveTo>
                    <a:pt x="145870" y="-174"/>
                  </a:moveTo>
                  <a:lnTo>
                    <a:pt x="289940" y="11504"/>
                  </a:lnTo>
                  <a:cubicBezTo>
                    <a:pt x="289940" y="11504"/>
                    <a:pt x="404807" y="13451"/>
                    <a:pt x="451529" y="44600"/>
                  </a:cubicBezTo>
                  <a:cubicBezTo>
                    <a:pt x="498256" y="75750"/>
                    <a:pt x="406755" y="268493"/>
                    <a:pt x="406755" y="268493"/>
                  </a:cubicBezTo>
                  <a:cubicBezTo>
                    <a:pt x="406755" y="268493"/>
                    <a:pt x="382963" y="344910"/>
                    <a:pt x="400913" y="379461"/>
                  </a:cubicBezTo>
                  <a:cubicBezTo>
                    <a:pt x="459150" y="491583"/>
                    <a:pt x="450516" y="577920"/>
                    <a:pt x="450516" y="577920"/>
                  </a:cubicBezTo>
                  <a:cubicBezTo>
                    <a:pt x="450516" y="577920"/>
                    <a:pt x="330825" y="605301"/>
                    <a:pt x="124457" y="659811"/>
                  </a:cubicBezTo>
                  <a:cubicBezTo>
                    <a:pt x="124457" y="659811"/>
                    <a:pt x="-4035" y="710433"/>
                    <a:pt x="-141" y="683172"/>
                  </a:cubicBezTo>
                  <a:cubicBezTo>
                    <a:pt x="3753" y="655917"/>
                    <a:pt x="42691" y="344417"/>
                    <a:pt x="42691" y="344417"/>
                  </a:cubicBezTo>
                  <a:lnTo>
                    <a:pt x="42691" y="2124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AE57A50-95AE-4ECD-971A-8628FF934DE9}"/>
                </a:ext>
              </a:extLst>
            </p:cNvPr>
            <p:cNvSpPr/>
            <p:nvPr/>
          </p:nvSpPr>
          <p:spPr>
            <a:xfrm>
              <a:off x="10426854" y="3235825"/>
              <a:ext cx="338104" cy="407239"/>
            </a:xfrm>
            <a:custGeom>
              <a:avLst/>
              <a:gdLst>
                <a:gd name="connsiteX0" fmla="*/ 336474 w 338104"/>
                <a:gd name="connsiteY0" fmla="*/ 214957 h 407239"/>
                <a:gd name="connsiteX1" fmla="*/ 289028 w 338104"/>
                <a:gd name="connsiteY1" fmla="*/ 102603 h 407239"/>
                <a:gd name="connsiteX2" fmla="*/ 291747 w 338104"/>
                <a:gd name="connsiteY2" fmla="*/ 102619 h 407239"/>
                <a:gd name="connsiteX3" fmla="*/ 316966 w 338104"/>
                <a:gd name="connsiteY3" fmla="*/ 90207 h 407239"/>
                <a:gd name="connsiteX4" fmla="*/ 313019 w 338104"/>
                <a:gd name="connsiteY4" fmla="*/ 68719 h 407239"/>
                <a:gd name="connsiteX5" fmla="*/ 295022 w 338104"/>
                <a:gd name="connsiteY5" fmla="*/ 54659 h 407239"/>
                <a:gd name="connsiteX6" fmla="*/ 317302 w 338104"/>
                <a:gd name="connsiteY6" fmla="*/ 56847 h 407239"/>
                <a:gd name="connsiteX7" fmla="*/ 318661 w 338104"/>
                <a:gd name="connsiteY7" fmla="*/ 44015 h 407239"/>
                <a:gd name="connsiteX8" fmla="*/ 310006 w 338104"/>
                <a:gd name="connsiteY8" fmla="*/ 33576 h 407239"/>
                <a:gd name="connsiteX9" fmla="*/ 271955 w 338104"/>
                <a:gd name="connsiteY9" fmla="*/ 6725 h 407239"/>
                <a:gd name="connsiteX10" fmla="*/ 238056 w 338104"/>
                <a:gd name="connsiteY10" fmla="*/ 3676 h 407239"/>
                <a:gd name="connsiteX11" fmla="*/ 232440 w 338104"/>
                <a:gd name="connsiteY11" fmla="*/ 38089 h 407239"/>
                <a:gd name="connsiteX12" fmla="*/ 214711 w 338104"/>
                <a:gd name="connsiteY12" fmla="*/ 32741 h 407239"/>
                <a:gd name="connsiteX13" fmla="*/ 201117 w 338104"/>
                <a:gd name="connsiteY13" fmla="*/ 43186 h 407239"/>
                <a:gd name="connsiteX14" fmla="*/ 207400 w 338104"/>
                <a:gd name="connsiteY14" fmla="*/ 55362 h 407239"/>
                <a:gd name="connsiteX15" fmla="*/ 61777 w 338104"/>
                <a:gd name="connsiteY15" fmla="*/ 84328 h 407239"/>
                <a:gd name="connsiteX16" fmla="*/ -187 w 338104"/>
                <a:gd name="connsiteY16" fmla="*/ 181608 h 407239"/>
                <a:gd name="connsiteX17" fmla="*/ 3907 w 338104"/>
                <a:gd name="connsiteY17" fmla="*/ 218473 h 407239"/>
                <a:gd name="connsiteX18" fmla="*/ 4873 w 338104"/>
                <a:gd name="connsiteY18" fmla="*/ 329477 h 407239"/>
                <a:gd name="connsiteX19" fmla="*/ 75889 w 338104"/>
                <a:gd name="connsiteY19" fmla="*/ 354780 h 407239"/>
                <a:gd name="connsiteX20" fmla="*/ 76703 w 338104"/>
                <a:gd name="connsiteY20" fmla="*/ 312242 h 407239"/>
                <a:gd name="connsiteX21" fmla="*/ 70263 w 338104"/>
                <a:gd name="connsiteY21" fmla="*/ 155413 h 407239"/>
                <a:gd name="connsiteX22" fmla="*/ 70924 w 338104"/>
                <a:gd name="connsiteY22" fmla="*/ 155135 h 407239"/>
                <a:gd name="connsiteX23" fmla="*/ 71171 w 338104"/>
                <a:gd name="connsiteY23" fmla="*/ 155345 h 407239"/>
                <a:gd name="connsiteX24" fmla="*/ 142734 w 338104"/>
                <a:gd name="connsiteY24" fmla="*/ 185518 h 407239"/>
                <a:gd name="connsiteX25" fmla="*/ 122496 w 338104"/>
                <a:gd name="connsiteY25" fmla="*/ 165280 h 407239"/>
                <a:gd name="connsiteX26" fmla="*/ 243929 w 338104"/>
                <a:gd name="connsiteY26" fmla="*/ 201710 h 407239"/>
                <a:gd name="connsiteX27" fmla="*/ 243929 w 338104"/>
                <a:gd name="connsiteY27" fmla="*/ 242185 h 407239"/>
                <a:gd name="connsiteX28" fmla="*/ 194824 w 338104"/>
                <a:gd name="connsiteY28" fmla="*/ 346745 h 407239"/>
                <a:gd name="connsiteX29" fmla="*/ 220715 w 338104"/>
                <a:gd name="connsiteY29" fmla="*/ 407065 h 407239"/>
                <a:gd name="connsiteX30" fmla="*/ 285481 w 338104"/>
                <a:gd name="connsiteY30" fmla="*/ 370636 h 407239"/>
                <a:gd name="connsiteX31" fmla="*/ 332050 w 338104"/>
                <a:gd name="connsiteY31" fmla="*/ 269325 h 407239"/>
                <a:gd name="connsiteX32" fmla="*/ 336469 w 338104"/>
                <a:gd name="connsiteY32" fmla="*/ 214957 h 40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8104" h="407239">
                  <a:moveTo>
                    <a:pt x="336474" y="214957"/>
                  </a:moveTo>
                  <a:cubicBezTo>
                    <a:pt x="330706" y="182805"/>
                    <a:pt x="317795" y="137185"/>
                    <a:pt x="289028" y="102603"/>
                  </a:cubicBezTo>
                  <a:cubicBezTo>
                    <a:pt x="289936" y="102609"/>
                    <a:pt x="290839" y="102645"/>
                    <a:pt x="291747" y="102619"/>
                  </a:cubicBezTo>
                  <a:cubicBezTo>
                    <a:pt x="301630" y="102330"/>
                    <a:pt x="312877" y="99213"/>
                    <a:pt x="316966" y="90207"/>
                  </a:cubicBezTo>
                  <a:cubicBezTo>
                    <a:pt x="319648" y="82859"/>
                    <a:pt x="318136" y="74634"/>
                    <a:pt x="313019" y="68719"/>
                  </a:cubicBezTo>
                  <a:cubicBezTo>
                    <a:pt x="307923" y="62983"/>
                    <a:pt x="301824" y="58217"/>
                    <a:pt x="295022" y="54659"/>
                  </a:cubicBezTo>
                  <a:cubicBezTo>
                    <a:pt x="301961" y="58868"/>
                    <a:pt x="311765" y="62783"/>
                    <a:pt x="317302" y="56847"/>
                  </a:cubicBezTo>
                  <a:cubicBezTo>
                    <a:pt x="320209" y="53200"/>
                    <a:pt x="320740" y="48193"/>
                    <a:pt x="318661" y="44015"/>
                  </a:cubicBezTo>
                  <a:cubicBezTo>
                    <a:pt x="316562" y="39953"/>
                    <a:pt x="313607" y="36394"/>
                    <a:pt x="310006" y="33576"/>
                  </a:cubicBezTo>
                  <a:cubicBezTo>
                    <a:pt x="298344" y="23263"/>
                    <a:pt x="285585" y="14256"/>
                    <a:pt x="271955" y="6725"/>
                  </a:cubicBezTo>
                  <a:cubicBezTo>
                    <a:pt x="261406" y="899"/>
                    <a:pt x="247529" y="-3783"/>
                    <a:pt x="238056" y="3676"/>
                  </a:cubicBezTo>
                  <a:cubicBezTo>
                    <a:pt x="228409" y="11270"/>
                    <a:pt x="229957" y="26060"/>
                    <a:pt x="232440" y="38089"/>
                  </a:cubicBezTo>
                  <a:cubicBezTo>
                    <a:pt x="227034" y="34930"/>
                    <a:pt x="220961" y="33098"/>
                    <a:pt x="214711" y="32741"/>
                  </a:cubicBezTo>
                  <a:cubicBezTo>
                    <a:pt x="208276" y="32558"/>
                    <a:pt x="202597" y="36919"/>
                    <a:pt x="201117" y="43186"/>
                  </a:cubicBezTo>
                  <a:cubicBezTo>
                    <a:pt x="200933" y="48067"/>
                    <a:pt x="203316" y="52685"/>
                    <a:pt x="207400" y="55362"/>
                  </a:cubicBezTo>
                  <a:cubicBezTo>
                    <a:pt x="170167" y="49237"/>
                    <a:pt x="122595" y="56186"/>
                    <a:pt x="61777" y="84328"/>
                  </a:cubicBezTo>
                  <a:cubicBezTo>
                    <a:pt x="61777" y="84328"/>
                    <a:pt x="2810" y="103984"/>
                    <a:pt x="-187" y="181608"/>
                  </a:cubicBezTo>
                  <a:cubicBezTo>
                    <a:pt x="-491" y="194026"/>
                    <a:pt x="889" y="206423"/>
                    <a:pt x="3907" y="218473"/>
                  </a:cubicBezTo>
                  <a:cubicBezTo>
                    <a:pt x="7230" y="232544"/>
                    <a:pt x="19049" y="301577"/>
                    <a:pt x="4873" y="329477"/>
                  </a:cubicBezTo>
                  <a:lnTo>
                    <a:pt x="75889" y="354780"/>
                  </a:lnTo>
                  <a:lnTo>
                    <a:pt x="76703" y="312242"/>
                  </a:lnTo>
                  <a:cubicBezTo>
                    <a:pt x="21511" y="232570"/>
                    <a:pt x="48776" y="203331"/>
                    <a:pt x="70263" y="155413"/>
                  </a:cubicBezTo>
                  <a:cubicBezTo>
                    <a:pt x="70368" y="155156"/>
                    <a:pt x="70667" y="155030"/>
                    <a:pt x="70924" y="155135"/>
                  </a:cubicBezTo>
                  <a:cubicBezTo>
                    <a:pt x="71030" y="155177"/>
                    <a:pt x="71113" y="155250"/>
                    <a:pt x="71171" y="155345"/>
                  </a:cubicBezTo>
                  <a:cubicBezTo>
                    <a:pt x="75139" y="162163"/>
                    <a:pt x="90359" y="185518"/>
                    <a:pt x="142734" y="185518"/>
                  </a:cubicBezTo>
                  <a:lnTo>
                    <a:pt x="122496" y="165280"/>
                  </a:lnTo>
                  <a:cubicBezTo>
                    <a:pt x="122496" y="165280"/>
                    <a:pt x="211546" y="201710"/>
                    <a:pt x="243929" y="201710"/>
                  </a:cubicBezTo>
                  <a:cubicBezTo>
                    <a:pt x="243929" y="201710"/>
                    <a:pt x="268213" y="217901"/>
                    <a:pt x="243929" y="242185"/>
                  </a:cubicBezTo>
                  <a:cubicBezTo>
                    <a:pt x="219639" y="266475"/>
                    <a:pt x="166488" y="302222"/>
                    <a:pt x="194824" y="346745"/>
                  </a:cubicBezTo>
                  <a:cubicBezTo>
                    <a:pt x="223155" y="391273"/>
                    <a:pt x="220715" y="407065"/>
                    <a:pt x="220715" y="407065"/>
                  </a:cubicBezTo>
                  <a:lnTo>
                    <a:pt x="285481" y="370636"/>
                  </a:lnTo>
                  <a:cubicBezTo>
                    <a:pt x="285481" y="370636"/>
                    <a:pt x="325038" y="292371"/>
                    <a:pt x="332050" y="269325"/>
                  </a:cubicBezTo>
                  <a:cubicBezTo>
                    <a:pt x="337818" y="251811"/>
                    <a:pt x="339330" y="233174"/>
                    <a:pt x="336469" y="214957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B7ACD77-5C43-4D7F-AEAA-06AC281EEC0E}"/>
                </a:ext>
              </a:extLst>
            </p:cNvPr>
            <p:cNvSpPr/>
            <p:nvPr/>
          </p:nvSpPr>
          <p:spPr>
            <a:xfrm>
              <a:off x="9985355" y="4328452"/>
              <a:ext cx="1288380" cy="910493"/>
            </a:xfrm>
            <a:custGeom>
              <a:avLst/>
              <a:gdLst>
                <a:gd name="connsiteX0" fmla="*/ 0 w 1288380"/>
                <a:gd name="connsiteY0" fmla="*/ 0 h 910493"/>
                <a:gd name="connsiteX1" fmla="*/ 1288381 w 1288380"/>
                <a:gd name="connsiteY1" fmla="*/ 0 h 910493"/>
                <a:gd name="connsiteX2" fmla="*/ 1288381 w 1288380"/>
                <a:gd name="connsiteY2" fmla="*/ 714112 h 910493"/>
                <a:gd name="connsiteX3" fmla="*/ 1124729 w 1288380"/>
                <a:gd name="connsiteY3" fmla="*/ 714112 h 910493"/>
                <a:gd name="connsiteX4" fmla="*/ 1124729 w 1288380"/>
                <a:gd name="connsiteY4" fmla="*/ 910493 h 910493"/>
                <a:gd name="connsiteX5" fmla="*/ 948429 w 1288380"/>
                <a:gd name="connsiteY5" fmla="*/ 714112 h 910493"/>
                <a:gd name="connsiteX6" fmla="*/ 0 w 1288380"/>
                <a:gd name="connsiteY6" fmla="*/ 714112 h 910493"/>
                <a:gd name="connsiteX7" fmla="*/ 0 w 1288380"/>
                <a:gd name="connsiteY7" fmla="*/ 0 h 9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380" h="910493">
                  <a:moveTo>
                    <a:pt x="0" y="0"/>
                  </a:moveTo>
                  <a:lnTo>
                    <a:pt x="1288381" y="0"/>
                  </a:lnTo>
                  <a:lnTo>
                    <a:pt x="1288381" y="714112"/>
                  </a:lnTo>
                  <a:lnTo>
                    <a:pt x="1124729" y="714112"/>
                  </a:lnTo>
                  <a:lnTo>
                    <a:pt x="1124729" y="910493"/>
                  </a:lnTo>
                  <a:lnTo>
                    <a:pt x="948429" y="714112"/>
                  </a:lnTo>
                  <a:lnTo>
                    <a:pt x="0" y="714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B17E54-7BDB-4B60-8178-DCF22DDFD5D0}"/>
                </a:ext>
              </a:extLst>
            </p:cNvPr>
            <p:cNvSpPr/>
            <p:nvPr/>
          </p:nvSpPr>
          <p:spPr>
            <a:xfrm>
              <a:off x="10196615" y="4538221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E0AADF3-FC97-4581-8F4F-DF5B84B8DA75}"/>
                </a:ext>
              </a:extLst>
            </p:cNvPr>
            <p:cNvSpPr/>
            <p:nvPr/>
          </p:nvSpPr>
          <p:spPr>
            <a:xfrm>
              <a:off x="10196615" y="4666168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ECF2E8-8D7A-47E9-B013-E968A2E4D946}"/>
                </a:ext>
              </a:extLst>
            </p:cNvPr>
            <p:cNvSpPr/>
            <p:nvPr/>
          </p:nvSpPr>
          <p:spPr>
            <a:xfrm>
              <a:off x="10196615" y="4794114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C1A4B7-662B-4C95-8F84-D7BDE2CD0891}"/>
                </a:ext>
              </a:extLst>
            </p:cNvPr>
            <p:cNvSpPr/>
            <p:nvPr/>
          </p:nvSpPr>
          <p:spPr>
            <a:xfrm>
              <a:off x="10652134" y="3870883"/>
              <a:ext cx="194258" cy="549394"/>
            </a:xfrm>
            <a:custGeom>
              <a:avLst/>
              <a:gdLst>
                <a:gd name="connsiteX0" fmla="*/ 178937 w 194258"/>
                <a:gd name="connsiteY0" fmla="*/ -174 h 549394"/>
                <a:gd name="connsiteX1" fmla="*/ 103370 w 194258"/>
                <a:gd name="connsiteY1" fmla="*/ 18195 h 549394"/>
                <a:gd name="connsiteX2" fmla="*/ 102798 w 194258"/>
                <a:gd name="connsiteY2" fmla="*/ 171135 h 549394"/>
                <a:gd name="connsiteX3" fmla="*/ 17804 w 194258"/>
                <a:gd name="connsiteY3" fmla="*/ 464491 h 549394"/>
                <a:gd name="connsiteX4" fmla="*/ 10011 w 194258"/>
                <a:gd name="connsiteY4" fmla="*/ 531188 h 549394"/>
                <a:gd name="connsiteX5" fmla="*/ 76707 w 194258"/>
                <a:gd name="connsiteY5" fmla="*/ 538982 h 549394"/>
                <a:gd name="connsiteX6" fmla="*/ 92421 w 194258"/>
                <a:gd name="connsiteY6" fmla="*/ 487091 h 549394"/>
                <a:gd name="connsiteX7" fmla="*/ 194031 w 194258"/>
                <a:gd name="connsiteY7" fmla="*/ 183400 h 54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8" h="549394">
                  <a:moveTo>
                    <a:pt x="178937" y="-174"/>
                  </a:moveTo>
                  <a:lnTo>
                    <a:pt x="103370" y="18195"/>
                  </a:lnTo>
                  <a:lnTo>
                    <a:pt x="102798" y="171135"/>
                  </a:lnTo>
                  <a:lnTo>
                    <a:pt x="17804" y="464491"/>
                  </a:lnTo>
                  <a:cubicBezTo>
                    <a:pt x="-2764" y="480756"/>
                    <a:pt x="-6254" y="510619"/>
                    <a:pt x="10011" y="531188"/>
                  </a:cubicBezTo>
                  <a:cubicBezTo>
                    <a:pt x="26276" y="551757"/>
                    <a:pt x="56139" y="555247"/>
                    <a:pt x="76707" y="538982"/>
                  </a:cubicBezTo>
                  <a:cubicBezTo>
                    <a:pt x="92274" y="526669"/>
                    <a:pt x="98546" y="505969"/>
                    <a:pt x="92421" y="487091"/>
                  </a:cubicBezTo>
                  <a:lnTo>
                    <a:pt x="194031" y="183400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AE44D49-C081-461C-AF32-4436DB829FCF}"/>
                </a:ext>
              </a:extLst>
            </p:cNvPr>
            <p:cNvSpPr/>
            <p:nvPr/>
          </p:nvSpPr>
          <p:spPr>
            <a:xfrm>
              <a:off x="10328346" y="3867671"/>
              <a:ext cx="194259" cy="556922"/>
            </a:xfrm>
            <a:custGeom>
              <a:avLst/>
              <a:gdLst>
                <a:gd name="connsiteX0" fmla="*/ -228 w 194259"/>
                <a:gd name="connsiteY0" fmla="*/ -174 h 556922"/>
                <a:gd name="connsiteX1" fmla="*/ 90428 w 194259"/>
                <a:gd name="connsiteY1" fmla="*/ 25727 h 556922"/>
                <a:gd name="connsiteX2" fmla="*/ 91000 w 194259"/>
                <a:gd name="connsiteY2" fmla="*/ 178666 h 556922"/>
                <a:gd name="connsiteX3" fmla="*/ 175999 w 194259"/>
                <a:gd name="connsiteY3" fmla="*/ 472022 h 556922"/>
                <a:gd name="connsiteX4" fmla="*/ 183793 w 194259"/>
                <a:gd name="connsiteY4" fmla="*/ 538714 h 556922"/>
                <a:gd name="connsiteX5" fmla="*/ 117096 w 194259"/>
                <a:gd name="connsiteY5" fmla="*/ 546508 h 556922"/>
                <a:gd name="connsiteX6" fmla="*/ 101382 w 194259"/>
                <a:gd name="connsiteY6" fmla="*/ 494617 h 556922"/>
                <a:gd name="connsiteX7" fmla="*/ -228 w 194259"/>
                <a:gd name="connsiteY7" fmla="*/ 190927 h 55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9" h="556922">
                  <a:moveTo>
                    <a:pt x="-228" y="-174"/>
                  </a:moveTo>
                  <a:lnTo>
                    <a:pt x="90428" y="25727"/>
                  </a:lnTo>
                  <a:lnTo>
                    <a:pt x="91000" y="178666"/>
                  </a:lnTo>
                  <a:lnTo>
                    <a:pt x="175999" y="472022"/>
                  </a:lnTo>
                  <a:cubicBezTo>
                    <a:pt x="196567" y="488287"/>
                    <a:pt x="200058" y="518146"/>
                    <a:pt x="183793" y="538714"/>
                  </a:cubicBezTo>
                  <a:cubicBezTo>
                    <a:pt x="167522" y="559288"/>
                    <a:pt x="137664" y="562773"/>
                    <a:pt x="117096" y="546508"/>
                  </a:cubicBezTo>
                  <a:cubicBezTo>
                    <a:pt x="101523" y="534195"/>
                    <a:pt x="95257" y="513501"/>
                    <a:pt x="101382" y="494617"/>
                  </a:cubicBezTo>
                  <a:lnTo>
                    <a:pt x="-228" y="190927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E4F63E9-903B-43A1-8851-63A4A45A200A}"/>
                </a:ext>
              </a:extLst>
            </p:cNvPr>
            <p:cNvSpPr/>
            <p:nvPr/>
          </p:nvSpPr>
          <p:spPr>
            <a:xfrm>
              <a:off x="10717895" y="3638661"/>
              <a:ext cx="139645" cy="426413"/>
            </a:xfrm>
            <a:custGeom>
              <a:avLst/>
              <a:gdLst>
                <a:gd name="connsiteX0" fmla="*/ -228 w 139645"/>
                <a:gd name="connsiteY0" fmla="*/ 8034 h 426413"/>
                <a:gd name="connsiteX1" fmla="*/ 18504 w 139645"/>
                <a:gd name="connsiteY1" fmla="*/ 1925 h 426413"/>
                <a:gd name="connsiteX2" fmla="*/ 50393 w 139645"/>
                <a:gd name="connsiteY2" fmla="*/ 4139 h 426413"/>
                <a:gd name="connsiteX3" fmla="*/ 50393 w 139645"/>
                <a:gd name="connsiteY3" fmla="*/ 4139 h 426413"/>
                <a:gd name="connsiteX4" fmla="*/ 112692 w 139645"/>
                <a:gd name="connsiteY4" fmla="*/ 46972 h 426413"/>
                <a:gd name="connsiteX5" fmla="*/ 139417 w 139645"/>
                <a:gd name="connsiteY5" fmla="*/ 426240 h 426413"/>
                <a:gd name="connsiteX6" fmla="*/ 23952 w 139645"/>
                <a:gd name="connsiteY6" fmla="*/ 389500 h 4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45" h="426413">
                  <a:moveTo>
                    <a:pt x="-228" y="8034"/>
                  </a:moveTo>
                  <a:lnTo>
                    <a:pt x="18504" y="1925"/>
                  </a:lnTo>
                  <a:cubicBezTo>
                    <a:pt x="29016" y="-1503"/>
                    <a:pt x="40453" y="-710"/>
                    <a:pt x="50393" y="4139"/>
                  </a:cubicBezTo>
                  <a:lnTo>
                    <a:pt x="50393" y="4139"/>
                  </a:lnTo>
                  <a:cubicBezTo>
                    <a:pt x="50393" y="4139"/>
                    <a:pt x="104904" y="8034"/>
                    <a:pt x="112692" y="46972"/>
                  </a:cubicBezTo>
                  <a:cubicBezTo>
                    <a:pt x="120481" y="85910"/>
                    <a:pt x="139417" y="426240"/>
                    <a:pt x="139417" y="426240"/>
                  </a:cubicBezTo>
                  <a:lnTo>
                    <a:pt x="23952" y="3895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01D61F4-A39F-4907-A14B-4FBE351CAD27}"/>
                </a:ext>
              </a:extLst>
            </p:cNvPr>
            <p:cNvSpPr/>
            <p:nvPr/>
          </p:nvSpPr>
          <p:spPr>
            <a:xfrm>
              <a:off x="10311703" y="3639952"/>
              <a:ext cx="143366" cy="435620"/>
            </a:xfrm>
            <a:custGeom>
              <a:avLst/>
              <a:gdLst>
                <a:gd name="connsiteX0" fmla="*/ 143138 w 143366"/>
                <a:gd name="connsiteY0" fmla="*/ 6743 h 435620"/>
                <a:gd name="connsiteX1" fmla="*/ 109989 w 143366"/>
                <a:gd name="connsiteY1" fmla="*/ 5074 h 435620"/>
                <a:gd name="connsiteX2" fmla="*/ 99492 w 143366"/>
                <a:gd name="connsiteY2" fmla="*/ -174 h 435620"/>
                <a:gd name="connsiteX3" fmla="*/ 30224 w 143366"/>
                <a:gd name="connsiteY3" fmla="*/ 45681 h 435620"/>
                <a:gd name="connsiteX4" fmla="*/ -228 w 143366"/>
                <a:gd name="connsiteY4" fmla="*/ 435446 h 435620"/>
                <a:gd name="connsiteX5" fmla="*/ 115238 w 143366"/>
                <a:gd name="connsiteY5" fmla="*/ 403955 h 43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366" h="435620">
                  <a:moveTo>
                    <a:pt x="143138" y="6743"/>
                  </a:moveTo>
                  <a:lnTo>
                    <a:pt x="109989" y="5074"/>
                  </a:lnTo>
                  <a:lnTo>
                    <a:pt x="99492" y="-174"/>
                  </a:lnTo>
                  <a:cubicBezTo>
                    <a:pt x="99492" y="-174"/>
                    <a:pt x="38007" y="6743"/>
                    <a:pt x="30224" y="45681"/>
                  </a:cubicBezTo>
                  <a:cubicBezTo>
                    <a:pt x="22435" y="84620"/>
                    <a:pt x="-228" y="435446"/>
                    <a:pt x="-228" y="435446"/>
                  </a:cubicBezTo>
                  <a:lnTo>
                    <a:pt x="115238" y="40395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9982D1-DC91-4361-B839-FDC06B36FEC9}"/>
                </a:ext>
              </a:extLst>
            </p:cNvPr>
            <p:cNvSpPr/>
            <p:nvPr/>
          </p:nvSpPr>
          <p:spPr>
            <a:xfrm>
              <a:off x="8347252" y="4795825"/>
              <a:ext cx="260018" cy="597043"/>
            </a:xfrm>
            <a:custGeom>
              <a:avLst/>
              <a:gdLst>
                <a:gd name="connsiteX0" fmla="*/ 203257 w 260018"/>
                <a:gd name="connsiteY0" fmla="*/ 230337 h 597043"/>
                <a:gd name="connsiteX1" fmla="*/ 257988 w 260018"/>
                <a:gd name="connsiteY1" fmla="*/ 182598 h 597043"/>
                <a:gd name="connsiteX2" fmla="*/ 245187 w 260018"/>
                <a:gd name="connsiteY2" fmla="*/ 80353 h 597043"/>
                <a:gd name="connsiteX3" fmla="*/ 214982 w 260018"/>
                <a:gd name="connsiteY3" fmla="*/ 93133 h 597043"/>
                <a:gd name="connsiteX4" fmla="*/ 243004 w 260018"/>
                <a:gd name="connsiteY4" fmla="*/ 68685 h 597043"/>
                <a:gd name="connsiteX5" fmla="*/ 226959 w 260018"/>
                <a:gd name="connsiteY5" fmla="*/ -174 h 597043"/>
                <a:gd name="connsiteX6" fmla="*/ 54737 w 260018"/>
                <a:gd name="connsiteY6" fmla="*/ 217510 h 597043"/>
                <a:gd name="connsiteX7" fmla="*/ 81845 w 260018"/>
                <a:gd name="connsiteY7" fmla="*/ 306681 h 597043"/>
                <a:gd name="connsiteX8" fmla="*/ 40440 w 260018"/>
                <a:gd name="connsiteY8" fmla="*/ 247720 h 597043"/>
                <a:gd name="connsiteX9" fmla="*/ 24706 w 260018"/>
                <a:gd name="connsiteY9" fmla="*/ 291450 h 597043"/>
                <a:gd name="connsiteX10" fmla="*/ 56333 w 260018"/>
                <a:gd name="connsiteY10" fmla="*/ 595035 h 597043"/>
                <a:gd name="connsiteX11" fmla="*/ 243996 w 260018"/>
                <a:gd name="connsiteY11" fmla="*/ 354316 h 597043"/>
                <a:gd name="connsiteX12" fmla="*/ 259169 w 260018"/>
                <a:gd name="connsiteY12" fmla="*/ 206683 h 5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018" h="597043">
                  <a:moveTo>
                    <a:pt x="203257" y="230337"/>
                  </a:moveTo>
                  <a:lnTo>
                    <a:pt x="257988" y="182598"/>
                  </a:lnTo>
                  <a:cubicBezTo>
                    <a:pt x="255647" y="148299"/>
                    <a:pt x="251370" y="114168"/>
                    <a:pt x="245187" y="80353"/>
                  </a:cubicBezTo>
                  <a:lnTo>
                    <a:pt x="214982" y="93133"/>
                  </a:lnTo>
                  <a:lnTo>
                    <a:pt x="243004" y="68685"/>
                  </a:lnTo>
                  <a:cubicBezTo>
                    <a:pt x="234942" y="26950"/>
                    <a:pt x="226959" y="-174"/>
                    <a:pt x="226959" y="-174"/>
                  </a:cubicBezTo>
                  <a:cubicBezTo>
                    <a:pt x="226959" y="-174"/>
                    <a:pt x="116532" y="97888"/>
                    <a:pt x="54737" y="217510"/>
                  </a:cubicBezTo>
                  <a:lnTo>
                    <a:pt x="81845" y="306681"/>
                  </a:lnTo>
                  <a:lnTo>
                    <a:pt x="40440" y="247720"/>
                  </a:lnTo>
                  <a:cubicBezTo>
                    <a:pt x="34284" y="261954"/>
                    <a:pt x="29030" y="276560"/>
                    <a:pt x="24706" y="291450"/>
                  </a:cubicBezTo>
                  <a:cubicBezTo>
                    <a:pt x="-18379" y="441755"/>
                    <a:pt x="-4224" y="577673"/>
                    <a:pt x="56333" y="595035"/>
                  </a:cubicBezTo>
                  <a:cubicBezTo>
                    <a:pt x="116889" y="612392"/>
                    <a:pt x="200906" y="504620"/>
                    <a:pt x="243996" y="354316"/>
                  </a:cubicBezTo>
                  <a:cubicBezTo>
                    <a:pt x="256566" y="306166"/>
                    <a:pt x="261683" y="256380"/>
                    <a:pt x="259169" y="206683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05473E-F6E3-4D54-B3B5-23A9316E1813}"/>
                </a:ext>
              </a:extLst>
            </p:cNvPr>
            <p:cNvSpPr/>
            <p:nvPr/>
          </p:nvSpPr>
          <p:spPr>
            <a:xfrm>
              <a:off x="8367279" y="4958133"/>
              <a:ext cx="467829" cy="438731"/>
            </a:xfrm>
            <a:custGeom>
              <a:avLst/>
              <a:gdLst>
                <a:gd name="connsiteX0" fmla="*/ 328161 w 467829"/>
                <a:gd name="connsiteY0" fmla="*/ 184901 h 438731"/>
                <a:gd name="connsiteX1" fmla="*/ 399687 w 467829"/>
                <a:gd name="connsiteY1" fmla="*/ 172321 h 438731"/>
                <a:gd name="connsiteX2" fmla="*/ 441580 w 467829"/>
                <a:gd name="connsiteY2" fmla="*/ 78180 h 438731"/>
                <a:gd name="connsiteX3" fmla="*/ 409118 w 467829"/>
                <a:gd name="connsiteY3" fmla="*/ 73509 h 438731"/>
                <a:gd name="connsiteX4" fmla="*/ 445742 w 467829"/>
                <a:gd name="connsiteY4" fmla="*/ 67069 h 438731"/>
                <a:gd name="connsiteX5" fmla="*/ 467602 w 467829"/>
                <a:gd name="connsiteY5" fmla="*/ -174 h 438731"/>
                <a:gd name="connsiteX6" fmla="*/ 207652 w 467829"/>
                <a:gd name="connsiteY6" fmla="*/ 97153 h 438731"/>
                <a:gd name="connsiteX7" fmla="*/ 184763 w 467829"/>
                <a:gd name="connsiteY7" fmla="*/ 187499 h 438731"/>
                <a:gd name="connsiteX8" fmla="*/ 179798 w 467829"/>
                <a:gd name="connsiteY8" fmla="*/ 115622 h 438731"/>
                <a:gd name="connsiteX9" fmla="*/ 143721 w 467829"/>
                <a:gd name="connsiteY9" fmla="*/ 144924 h 438731"/>
                <a:gd name="connsiteX10" fmla="*/ 13874 w 467829"/>
                <a:gd name="connsiteY10" fmla="*/ 421155 h 438731"/>
                <a:gd name="connsiteX11" fmla="*/ 298948 w 467829"/>
                <a:gd name="connsiteY11" fmla="*/ 312087 h 438731"/>
                <a:gd name="connsiteX12" fmla="*/ 388251 w 467829"/>
                <a:gd name="connsiteY12" fmla="*/ 193556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7829" h="438731">
                  <a:moveTo>
                    <a:pt x="328161" y="184901"/>
                  </a:moveTo>
                  <a:lnTo>
                    <a:pt x="399687" y="172321"/>
                  </a:lnTo>
                  <a:cubicBezTo>
                    <a:pt x="415411" y="141754"/>
                    <a:pt x="429398" y="110327"/>
                    <a:pt x="441580" y="78180"/>
                  </a:cubicBezTo>
                  <a:lnTo>
                    <a:pt x="409118" y="73509"/>
                  </a:lnTo>
                  <a:lnTo>
                    <a:pt x="445742" y="67069"/>
                  </a:lnTo>
                  <a:cubicBezTo>
                    <a:pt x="460411" y="27170"/>
                    <a:pt x="467602" y="-174"/>
                    <a:pt x="467602" y="-174"/>
                  </a:cubicBezTo>
                  <a:cubicBezTo>
                    <a:pt x="467602" y="-174"/>
                    <a:pt x="322383" y="26688"/>
                    <a:pt x="207652" y="97153"/>
                  </a:cubicBezTo>
                  <a:lnTo>
                    <a:pt x="184763" y="187499"/>
                  </a:lnTo>
                  <a:lnTo>
                    <a:pt x="179798" y="115622"/>
                  </a:lnTo>
                  <a:cubicBezTo>
                    <a:pt x="167171" y="124623"/>
                    <a:pt x="155120" y="134412"/>
                    <a:pt x="143721" y="144924"/>
                  </a:cubicBezTo>
                  <a:cubicBezTo>
                    <a:pt x="29147" y="251321"/>
                    <a:pt x="-28990" y="374994"/>
                    <a:pt x="13874" y="421155"/>
                  </a:cubicBezTo>
                  <a:cubicBezTo>
                    <a:pt x="56738" y="467315"/>
                    <a:pt x="184370" y="418483"/>
                    <a:pt x="298948" y="312087"/>
                  </a:cubicBezTo>
                  <a:cubicBezTo>
                    <a:pt x="334601" y="277374"/>
                    <a:pt x="364717" y="237396"/>
                    <a:pt x="388251" y="193556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80695F-463A-4958-BDF2-DBA2E992BBB9}"/>
                </a:ext>
              </a:extLst>
            </p:cNvPr>
            <p:cNvSpPr/>
            <p:nvPr/>
          </p:nvSpPr>
          <p:spPr>
            <a:xfrm>
              <a:off x="8196069" y="5382432"/>
              <a:ext cx="3254029" cy="10496"/>
            </a:xfrm>
            <a:custGeom>
              <a:avLst/>
              <a:gdLst>
                <a:gd name="connsiteX0" fmla="*/ 3248554 w 3254029"/>
                <a:gd name="connsiteY0" fmla="*/ 10323 h 10496"/>
                <a:gd name="connsiteX1" fmla="*/ 5021 w 3254029"/>
                <a:gd name="connsiteY1" fmla="*/ 10323 h 10496"/>
                <a:gd name="connsiteX2" fmla="*/ -228 w 3254029"/>
                <a:gd name="connsiteY2" fmla="*/ 5074 h 10496"/>
                <a:gd name="connsiteX3" fmla="*/ 5021 w 3254029"/>
                <a:gd name="connsiteY3" fmla="*/ -174 h 10496"/>
                <a:gd name="connsiteX4" fmla="*/ 3248554 w 3254029"/>
                <a:gd name="connsiteY4" fmla="*/ -174 h 10496"/>
                <a:gd name="connsiteX5" fmla="*/ 3253802 w 3254029"/>
                <a:gd name="connsiteY5" fmla="*/ 5074 h 10496"/>
                <a:gd name="connsiteX6" fmla="*/ 3248554 w 3254029"/>
                <a:gd name="connsiteY6" fmla="*/ 10323 h 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4029" h="10496">
                  <a:moveTo>
                    <a:pt x="3248554" y="10323"/>
                  </a:moveTo>
                  <a:lnTo>
                    <a:pt x="5021" y="10323"/>
                  </a:lnTo>
                  <a:cubicBezTo>
                    <a:pt x="2123" y="10323"/>
                    <a:pt x="-228" y="7977"/>
                    <a:pt x="-228" y="5074"/>
                  </a:cubicBezTo>
                  <a:cubicBezTo>
                    <a:pt x="-228" y="2177"/>
                    <a:pt x="2123" y="-174"/>
                    <a:pt x="5021" y="-174"/>
                  </a:cubicBezTo>
                  <a:lnTo>
                    <a:pt x="3248554" y="-174"/>
                  </a:lnTo>
                  <a:cubicBezTo>
                    <a:pt x="3251451" y="-174"/>
                    <a:pt x="3253802" y="2177"/>
                    <a:pt x="3253802" y="5074"/>
                  </a:cubicBezTo>
                  <a:cubicBezTo>
                    <a:pt x="3253802" y="7977"/>
                    <a:pt x="3251451" y="10323"/>
                    <a:pt x="3248554" y="10323"/>
                  </a:cubicBezTo>
                  <a:close/>
                </a:path>
              </a:pathLst>
            </a:custGeom>
            <a:solidFill>
              <a:srgbClr val="CBCBCB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F7CF94"/>
      </a:accent1>
      <a:accent2>
        <a:srgbClr val="755423"/>
      </a:accent2>
      <a:accent3>
        <a:srgbClr val="F5B049"/>
      </a:accent3>
      <a:accent4>
        <a:srgbClr val="756346"/>
      </a:accent4>
      <a:accent5>
        <a:srgbClr val="C28B3A"/>
      </a:accent5>
      <a:accent6>
        <a:srgbClr val="F58B2F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783</TotalTime>
  <Words>1172</Words>
  <Application>Microsoft Office PowerPoint</Application>
  <PresentationFormat>Widescreen</PresentationFormat>
  <Paragraphs>200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Trebuchet MS</vt:lpstr>
      <vt:lpstr>Unilever Shilling Medium</vt:lpstr>
      <vt:lpstr>Office Theme</vt:lpstr>
      <vt:lpstr>ENGAGE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82</cp:revision>
  <dcterms:created xsi:type="dcterms:W3CDTF">2021-04-05T09:11:58Z</dcterms:created>
  <dcterms:modified xsi:type="dcterms:W3CDTF">2021-04-07T05:43:24Z</dcterms:modified>
</cp:coreProperties>
</file>