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2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3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by </a:t>
            </a:r>
            <a:r>
              <a:rPr lang="en-US" b="1" dirty="0"/>
              <a:t>Unsplash.com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6245A-A8DE-49CD-B2BF-9D79118A8C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581" y="3845814"/>
            <a:ext cx="9430514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704" y="2321433"/>
            <a:ext cx="10550268" cy="1325563"/>
          </a:xfrm>
          <a:prstGeom prst="roundRect">
            <a:avLst>
              <a:gd name="adj" fmla="val 12356"/>
            </a:avLst>
          </a:prstGeom>
          <a:solidFill>
            <a:schemeClr val="bg2">
              <a:lumMod val="50000"/>
              <a:lumOff val="5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4" y="466724"/>
            <a:ext cx="3933825" cy="5924551"/>
          </a:xfrm>
          <a:prstGeom prst="rtTriangle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diamond">
            <a:avLst/>
          </a:prstGeom>
          <a:ln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96200" cy="6858000"/>
          </a:xfrm>
          <a:prstGeom prst="chord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34" Type="http://schemas.openxmlformats.org/officeDocument/2006/relationships/image" Target="../media/image65.sv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50" Type="http://schemas.openxmlformats.org/officeDocument/2006/relationships/image" Target="../media/image81.svg"/><Relationship Id="rId55" Type="http://schemas.openxmlformats.org/officeDocument/2006/relationships/image" Target="../media/image86.png"/><Relationship Id="rId6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9.svg"/><Relationship Id="rId66" Type="http://schemas.openxmlformats.org/officeDocument/2006/relationships/image" Target="../media/image97.svg"/><Relationship Id="rId5" Type="http://schemas.openxmlformats.org/officeDocument/2006/relationships/image" Target="../media/image36.png"/><Relationship Id="rId61" Type="http://schemas.openxmlformats.org/officeDocument/2006/relationships/image" Target="../media/image92.png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7.svg"/><Relationship Id="rId64" Type="http://schemas.openxmlformats.org/officeDocument/2006/relationships/image" Target="../media/image95.svg"/><Relationship Id="rId8" Type="http://schemas.openxmlformats.org/officeDocument/2006/relationships/image" Target="../media/image39.svg"/><Relationship Id="rId51" Type="http://schemas.openxmlformats.org/officeDocument/2006/relationships/image" Target="../media/image82.png"/><Relationship Id="rId3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image" Target="../media/image90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93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91.svg"/><Relationship Id="rId65" Type="http://schemas.openxmlformats.org/officeDocument/2006/relationships/image" Target="../media/image9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EEA3F76-094D-48B7-8983-C25A16BFE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0581" y="3845814"/>
            <a:ext cx="9430514" cy="746087"/>
          </a:xfrm>
        </p:spPr>
        <p:txBody>
          <a:bodyPr/>
          <a:lstStyle/>
          <a:p>
            <a:r>
              <a:rPr lang="en-US" dirty="0"/>
              <a:t>A template by Growzania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2EA9E2B-AA66-42BA-B99F-358D732D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2321433"/>
            <a:ext cx="10550268" cy="1325563"/>
          </a:xfrm>
          <a:prstGeom prst="roundRect">
            <a:avLst>
              <a:gd name="adj" fmla="val 10200"/>
            </a:avLst>
          </a:prstGeom>
        </p:spPr>
        <p:txBody>
          <a:bodyPr>
            <a:normAutofit/>
          </a:bodyPr>
          <a:lstStyle/>
          <a:p>
            <a:r>
              <a:rPr lang="en-US" dirty="0"/>
              <a:t>BRILLIANCE POWERPOINT TEMPLATE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D90F6DD-DC3B-4C39-8F08-7A276983C939}"/>
              </a:ext>
            </a:extLst>
          </p:cNvPr>
          <p:cNvSpPr/>
          <p:nvPr/>
        </p:nvSpPr>
        <p:spPr>
          <a:xfrm rot="21131689">
            <a:off x="-117565" y="5350532"/>
            <a:ext cx="1060704" cy="1803722"/>
          </a:xfrm>
          <a:custGeom>
            <a:avLst/>
            <a:gdLst>
              <a:gd name="connsiteX0" fmla="*/ 236409 w 1060704"/>
              <a:gd name="connsiteY0" fmla="*/ 9405 h 1803722"/>
              <a:gd name="connsiteX1" fmla="*/ 1049831 w 1060704"/>
              <a:gd name="connsiteY1" fmla="*/ 759755 h 1803722"/>
              <a:gd name="connsiteX2" fmla="*/ 1060704 w 1060704"/>
              <a:gd name="connsiteY2" fmla="*/ 843760 h 1803722"/>
              <a:gd name="connsiteX3" fmla="*/ 1060704 w 1060704"/>
              <a:gd name="connsiteY3" fmla="*/ 971881 h 1803722"/>
              <a:gd name="connsiteX4" fmla="*/ 1055791 w 1060704"/>
              <a:gd name="connsiteY4" fmla="*/ 1030947 h 1803722"/>
              <a:gd name="connsiteX5" fmla="*/ 88658 w 1060704"/>
              <a:gd name="connsiteY5" fmla="*/ 1802909 h 1803722"/>
              <a:gd name="connsiteX6" fmla="*/ 0 w 1060704"/>
              <a:gd name="connsiteY6" fmla="*/ 1795050 h 1803722"/>
              <a:gd name="connsiteX7" fmla="*/ 0 w 1060704"/>
              <a:gd name="connsiteY7" fmla="*/ 6074 h 1803722"/>
              <a:gd name="connsiteX8" fmla="*/ 44136 w 1060704"/>
              <a:gd name="connsiteY8" fmla="*/ 1521 h 1803722"/>
              <a:gd name="connsiteX9" fmla="*/ 236409 w 1060704"/>
              <a:gd name="connsiteY9" fmla="*/ 9405 h 180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0704" h="1803722">
                <a:moveTo>
                  <a:pt x="236409" y="9405"/>
                </a:moveTo>
                <a:cubicBezTo>
                  <a:pt x="658986" y="67330"/>
                  <a:pt x="980397" y="380120"/>
                  <a:pt x="1049831" y="759755"/>
                </a:cubicBezTo>
                <a:lnTo>
                  <a:pt x="1060704" y="843760"/>
                </a:lnTo>
                <a:lnTo>
                  <a:pt x="1060704" y="971881"/>
                </a:lnTo>
                <a:lnTo>
                  <a:pt x="1055791" y="1030947"/>
                </a:lnTo>
                <a:cubicBezTo>
                  <a:pt x="992450" y="1493031"/>
                  <a:pt x="569788" y="1822298"/>
                  <a:pt x="88658" y="1802909"/>
                </a:cubicBezTo>
                <a:lnTo>
                  <a:pt x="0" y="1795050"/>
                </a:lnTo>
                <a:lnTo>
                  <a:pt x="0" y="6074"/>
                </a:lnTo>
                <a:lnTo>
                  <a:pt x="44136" y="1521"/>
                </a:lnTo>
                <a:cubicBezTo>
                  <a:pt x="107068" y="-1964"/>
                  <a:pt x="171397" y="493"/>
                  <a:pt x="236409" y="9405"/>
                </a:cubicBezTo>
                <a:close/>
              </a:path>
            </a:pathLst>
          </a:cu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BE024A-EA65-429D-9748-3D1AB27B3A27}"/>
              </a:ext>
            </a:extLst>
          </p:cNvPr>
          <p:cNvSpPr/>
          <p:nvPr/>
        </p:nvSpPr>
        <p:spPr>
          <a:xfrm rot="16668311" flipH="1">
            <a:off x="6770890" y="-508286"/>
            <a:ext cx="1060704" cy="1803722"/>
          </a:xfrm>
          <a:custGeom>
            <a:avLst/>
            <a:gdLst>
              <a:gd name="connsiteX0" fmla="*/ 236409 w 1060704"/>
              <a:gd name="connsiteY0" fmla="*/ 9405 h 1803722"/>
              <a:gd name="connsiteX1" fmla="*/ 1049831 w 1060704"/>
              <a:gd name="connsiteY1" fmla="*/ 759755 h 1803722"/>
              <a:gd name="connsiteX2" fmla="*/ 1060704 w 1060704"/>
              <a:gd name="connsiteY2" fmla="*/ 843760 h 1803722"/>
              <a:gd name="connsiteX3" fmla="*/ 1060704 w 1060704"/>
              <a:gd name="connsiteY3" fmla="*/ 971881 h 1803722"/>
              <a:gd name="connsiteX4" fmla="*/ 1055791 w 1060704"/>
              <a:gd name="connsiteY4" fmla="*/ 1030947 h 1803722"/>
              <a:gd name="connsiteX5" fmla="*/ 88658 w 1060704"/>
              <a:gd name="connsiteY5" fmla="*/ 1802909 h 1803722"/>
              <a:gd name="connsiteX6" fmla="*/ 0 w 1060704"/>
              <a:gd name="connsiteY6" fmla="*/ 1795050 h 1803722"/>
              <a:gd name="connsiteX7" fmla="*/ 0 w 1060704"/>
              <a:gd name="connsiteY7" fmla="*/ 6074 h 1803722"/>
              <a:gd name="connsiteX8" fmla="*/ 44136 w 1060704"/>
              <a:gd name="connsiteY8" fmla="*/ 1521 h 1803722"/>
              <a:gd name="connsiteX9" fmla="*/ 236409 w 1060704"/>
              <a:gd name="connsiteY9" fmla="*/ 9405 h 180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0704" h="1803722">
                <a:moveTo>
                  <a:pt x="236409" y="9405"/>
                </a:moveTo>
                <a:cubicBezTo>
                  <a:pt x="658986" y="67330"/>
                  <a:pt x="980397" y="380120"/>
                  <a:pt x="1049831" y="759755"/>
                </a:cubicBezTo>
                <a:lnTo>
                  <a:pt x="1060704" y="843760"/>
                </a:lnTo>
                <a:lnTo>
                  <a:pt x="1060704" y="971881"/>
                </a:lnTo>
                <a:lnTo>
                  <a:pt x="1055791" y="1030947"/>
                </a:lnTo>
                <a:cubicBezTo>
                  <a:pt x="992450" y="1493031"/>
                  <a:pt x="569788" y="1822298"/>
                  <a:pt x="88658" y="1802909"/>
                </a:cubicBezTo>
                <a:lnTo>
                  <a:pt x="0" y="1795050"/>
                </a:lnTo>
                <a:lnTo>
                  <a:pt x="0" y="6074"/>
                </a:lnTo>
                <a:lnTo>
                  <a:pt x="44136" y="1521"/>
                </a:lnTo>
                <a:cubicBezTo>
                  <a:pt x="107068" y="-1964"/>
                  <a:pt x="171397" y="493"/>
                  <a:pt x="236409" y="9405"/>
                </a:cubicBezTo>
                <a:close/>
              </a:path>
            </a:pathLst>
          </a:cu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75A8CB-0450-4D9D-8759-14F537806C18}"/>
              </a:ext>
            </a:extLst>
          </p:cNvPr>
          <p:cNvSpPr/>
          <p:nvPr/>
        </p:nvSpPr>
        <p:spPr>
          <a:xfrm rot="4931689" flipH="1" flipV="1">
            <a:off x="9555213" y="5556508"/>
            <a:ext cx="1060704" cy="1803722"/>
          </a:xfrm>
          <a:custGeom>
            <a:avLst/>
            <a:gdLst>
              <a:gd name="connsiteX0" fmla="*/ 236409 w 1060704"/>
              <a:gd name="connsiteY0" fmla="*/ 9405 h 1803722"/>
              <a:gd name="connsiteX1" fmla="*/ 1049831 w 1060704"/>
              <a:gd name="connsiteY1" fmla="*/ 759755 h 1803722"/>
              <a:gd name="connsiteX2" fmla="*/ 1060704 w 1060704"/>
              <a:gd name="connsiteY2" fmla="*/ 843760 h 1803722"/>
              <a:gd name="connsiteX3" fmla="*/ 1060704 w 1060704"/>
              <a:gd name="connsiteY3" fmla="*/ 971881 h 1803722"/>
              <a:gd name="connsiteX4" fmla="*/ 1055791 w 1060704"/>
              <a:gd name="connsiteY4" fmla="*/ 1030947 h 1803722"/>
              <a:gd name="connsiteX5" fmla="*/ 88658 w 1060704"/>
              <a:gd name="connsiteY5" fmla="*/ 1802909 h 1803722"/>
              <a:gd name="connsiteX6" fmla="*/ 0 w 1060704"/>
              <a:gd name="connsiteY6" fmla="*/ 1795050 h 1803722"/>
              <a:gd name="connsiteX7" fmla="*/ 0 w 1060704"/>
              <a:gd name="connsiteY7" fmla="*/ 6074 h 1803722"/>
              <a:gd name="connsiteX8" fmla="*/ 44136 w 1060704"/>
              <a:gd name="connsiteY8" fmla="*/ 1521 h 1803722"/>
              <a:gd name="connsiteX9" fmla="*/ 236409 w 1060704"/>
              <a:gd name="connsiteY9" fmla="*/ 9405 h 180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0704" h="1803722">
                <a:moveTo>
                  <a:pt x="236409" y="9405"/>
                </a:moveTo>
                <a:cubicBezTo>
                  <a:pt x="658986" y="67330"/>
                  <a:pt x="980397" y="380120"/>
                  <a:pt x="1049831" y="759755"/>
                </a:cubicBezTo>
                <a:lnTo>
                  <a:pt x="1060704" y="843760"/>
                </a:lnTo>
                <a:lnTo>
                  <a:pt x="1060704" y="971881"/>
                </a:lnTo>
                <a:lnTo>
                  <a:pt x="1055791" y="1030947"/>
                </a:lnTo>
                <a:cubicBezTo>
                  <a:pt x="992450" y="1493031"/>
                  <a:pt x="569788" y="1822298"/>
                  <a:pt x="88658" y="1802909"/>
                </a:cubicBezTo>
                <a:lnTo>
                  <a:pt x="0" y="1795050"/>
                </a:lnTo>
                <a:lnTo>
                  <a:pt x="0" y="6074"/>
                </a:lnTo>
                <a:lnTo>
                  <a:pt x="44136" y="1521"/>
                </a:lnTo>
                <a:cubicBezTo>
                  <a:pt x="107068" y="-1964"/>
                  <a:pt x="171397" y="493"/>
                  <a:pt x="236409" y="9405"/>
                </a:cubicBezTo>
                <a:close/>
              </a:path>
            </a:pathLst>
          </a:cu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9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>
          <a:xfrm>
            <a:off x="0" y="0"/>
            <a:ext cx="5425581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3AA362-B299-4E2E-BFCE-8BD0AB9D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201"/>
          <a:stretch/>
        </p:blipFill>
        <p:spPr>
          <a:xfrm flipH="1">
            <a:off x="8086724" y="466724"/>
            <a:ext cx="3933825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330375140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2724751085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916093098"/>
              </p:ext>
            </p:extLst>
          </p:nvPr>
        </p:nvGraphicFramePr>
        <p:xfrm>
          <a:off x="838200" y="2024063"/>
          <a:ext cx="10744200" cy="39195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097102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7042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dirty="0">
                <a:solidFill>
                  <a:sysClr val="windowText" lastClr="000000"/>
                </a:solidFill>
              </a:endParaRP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912707-E819-4873-B3A0-153D2B35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9312E0B-D25F-47BD-B8B2-0EB6239572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1E96A-B79E-468E-8508-DB681FF67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1527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4086821817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814487104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2698955184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930858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0212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support@growzania.com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r>
              <a:rPr lang="en-US" dirty="0"/>
              <a:t>When you die, what do you want to be remembered for?</a:t>
            </a:r>
          </a:p>
          <a:p>
            <a:r>
              <a:rPr lang="en-US" dirty="0"/>
              <a:t>What is your favorite item you've bought this year?</a:t>
            </a:r>
          </a:p>
          <a:p>
            <a:r>
              <a:rPr lang="en-US" dirty="0"/>
              <a:t>What would be the most surprising scientific discovery imaginable?</a:t>
            </a:r>
          </a:p>
          <a:p>
            <a:r>
              <a:rPr lang="en-US" dirty="0"/>
              <a:t>What is your absolute dream job?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F5BE3B"/>
      </a:accent1>
      <a:accent2>
        <a:srgbClr val="47F5B3"/>
      </a:accent2>
      <a:accent3>
        <a:srgbClr val="F58B2F"/>
      </a:accent3>
      <a:accent4>
        <a:srgbClr val="1658F5"/>
      </a:accent4>
      <a:accent5>
        <a:srgbClr val="F54722"/>
      </a:accent5>
      <a:accent6>
        <a:srgbClr val="F58B2F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807</TotalTime>
  <Words>1172</Words>
  <Application>Microsoft Office PowerPoint</Application>
  <PresentationFormat>Widescreen</PresentationFormat>
  <Paragraphs>200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Trebuchet MS</vt:lpstr>
      <vt:lpstr>Unilever Shilling Medium</vt:lpstr>
      <vt:lpstr>Office Theme</vt:lpstr>
      <vt:lpstr>BRILLIANCE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85</cp:revision>
  <dcterms:created xsi:type="dcterms:W3CDTF">2021-04-05T09:11:58Z</dcterms:created>
  <dcterms:modified xsi:type="dcterms:W3CDTF">2021-04-07T06:09:58Z</dcterms:modified>
</cp:coreProperties>
</file>