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89" r:id="rId2"/>
    <p:sldId id="290" r:id="rId3"/>
    <p:sldId id="258" r:id="rId4"/>
    <p:sldId id="259" r:id="rId5"/>
    <p:sldId id="274" r:id="rId6"/>
    <p:sldId id="275" r:id="rId7"/>
    <p:sldId id="276" r:id="rId8"/>
    <p:sldId id="277" r:id="rId9"/>
    <p:sldId id="278" r:id="rId10"/>
    <p:sldId id="260" r:id="rId11"/>
    <p:sldId id="261" r:id="rId12"/>
    <p:sldId id="262" r:id="rId13"/>
    <p:sldId id="263" r:id="rId14"/>
    <p:sldId id="264" r:id="rId15"/>
    <p:sldId id="279" r:id="rId16"/>
    <p:sldId id="266" r:id="rId17"/>
    <p:sldId id="267" r:id="rId18"/>
    <p:sldId id="268" r:id="rId19"/>
    <p:sldId id="269" r:id="rId20"/>
    <p:sldId id="270" r:id="rId21"/>
    <p:sldId id="283" r:id="rId22"/>
    <p:sldId id="284" r:id="rId23"/>
    <p:sldId id="285" r:id="rId24"/>
    <p:sldId id="271" r:id="rId25"/>
    <p:sldId id="272" r:id="rId26"/>
    <p:sldId id="273" r:id="rId27"/>
    <p:sldId id="287" r:id="rId28"/>
    <p:sldId id="286" r:id="rId29"/>
    <p:sldId id="280" r:id="rId30"/>
    <p:sldId id="281" r:id="rId31"/>
    <p:sldId id="282" r:id="rId32"/>
    <p:sldId id="28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2EF"/>
    <a:srgbClr val="573647"/>
    <a:srgbClr val="2473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9" autoAdjust="0"/>
    <p:restoredTop sz="95326" autoAdjust="0"/>
  </p:normalViewPr>
  <p:slideViewPr>
    <p:cSldViewPr snapToGrid="0">
      <p:cViewPr varScale="1">
        <p:scale>
          <a:sx n="83" d="100"/>
          <a:sy n="83" d="100"/>
        </p:scale>
        <p:origin x="686" y="53"/>
      </p:cViewPr>
      <p:guideLst/>
    </p:cSldViewPr>
  </p:slideViewPr>
  <p:outlineViewPr>
    <p:cViewPr>
      <p:scale>
        <a:sx n="33" d="100"/>
        <a:sy n="33" d="100"/>
      </p:scale>
      <p:origin x="0" y="-2131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228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15-43F9-BE22-495B0D8015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15-43F9-BE22-495B0D8015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515-43F9-BE22-495B0D801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113322015"/>
        <c:axId val="1113322431"/>
      </c:barChart>
      <c:catAx>
        <c:axId val="11133220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431"/>
        <c:crosses val="autoZero"/>
        <c:auto val="1"/>
        <c:lblAlgn val="ctr"/>
        <c:lblOffset val="100"/>
        <c:noMultiLvlLbl val="0"/>
      </c:catAx>
      <c:valAx>
        <c:axId val="111332243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3322015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95-470B-8588-471D9D1C14A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95-470B-8588-471D9D1C14A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2195-470B-8588-471D9D1C14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69653567"/>
        <c:axId val="1069648159"/>
      </c:lineChart>
      <c:catAx>
        <c:axId val="106965356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48159"/>
        <c:crosses val="autoZero"/>
        <c:auto val="1"/>
        <c:lblAlgn val="ctr"/>
        <c:lblOffset val="100"/>
        <c:noMultiLvlLbl val="0"/>
      </c:catAx>
      <c:valAx>
        <c:axId val="106964815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696535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33E-4389-9F49-50DEC64616F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33E-4389-9F49-50DEC64616F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33E-4389-9F49-50DEC64616F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87337695"/>
        <c:axId val="787317311"/>
      </c:barChart>
      <c:catAx>
        <c:axId val="787337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17311"/>
        <c:crosses val="autoZero"/>
        <c:auto val="1"/>
        <c:lblAlgn val="ctr"/>
        <c:lblOffset val="100"/>
        <c:noMultiLvlLbl val="0"/>
      </c:catAx>
      <c:valAx>
        <c:axId val="7873173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87337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DE0-48B2-88B3-10986E3A33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DE0-48B2-88B3-10986E3A33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DE0-48B2-88B3-10986E3A33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DE0-48B2-88B3-10986E3A33E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8-4DCF-8CD9-4B85D974B5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C81D65-EBD3-420D-86AF-B2600D5B8000}" type="doc">
      <dgm:prSet loTypeId="urn:microsoft.com/office/officeart/2005/8/layout/arrow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D4C7428-E339-4599-8A97-3C9D1A39E734}">
      <dgm:prSet phldrT="[Text]" custT="1"/>
      <dgm:spPr/>
      <dgm:t>
        <a:bodyPr/>
        <a:lstStyle/>
        <a:p>
          <a:r>
            <a:rPr lang="en-US" sz="1800" dirty="0"/>
            <a:t>Improve navigation</a:t>
          </a:r>
        </a:p>
      </dgm:t>
    </dgm:pt>
    <dgm:pt modelId="{B360B2D1-47B8-4F50-ABB3-40C5B08BA601}" type="parTrans" cxnId="{08867B66-E2C6-4097-A50D-AD2444C492BC}">
      <dgm:prSet/>
      <dgm:spPr/>
      <dgm:t>
        <a:bodyPr/>
        <a:lstStyle/>
        <a:p>
          <a:endParaRPr lang="en-US"/>
        </a:p>
      </dgm:t>
    </dgm:pt>
    <dgm:pt modelId="{50005145-1560-436B-ADC7-4E302D9030C5}" type="sibTrans" cxnId="{08867B66-E2C6-4097-A50D-AD2444C492BC}">
      <dgm:prSet/>
      <dgm:spPr/>
      <dgm:t>
        <a:bodyPr/>
        <a:lstStyle/>
        <a:p>
          <a:endParaRPr lang="en-US"/>
        </a:p>
      </dgm:t>
    </dgm:pt>
    <dgm:pt modelId="{7C1259F4-B69A-4DBE-A9E7-2728FFFC4C74}">
      <dgm:prSet phldrT="[Text]" custT="1"/>
      <dgm:spPr/>
      <dgm:t>
        <a:bodyPr/>
        <a:lstStyle/>
        <a:p>
          <a:r>
            <a:rPr lang="en-US" sz="1800" dirty="0"/>
            <a:t>Great website</a:t>
          </a:r>
        </a:p>
      </dgm:t>
    </dgm:pt>
    <dgm:pt modelId="{6C646B52-370A-4734-BCC9-AEA8F7DFFFA1}" type="parTrans" cxnId="{D678463D-7CEB-407C-93D1-13D8ACA943F6}">
      <dgm:prSet/>
      <dgm:spPr/>
      <dgm:t>
        <a:bodyPr/>
        <a:lstStyle/>
        <a:p>
          <a:endParaRPr lang="en-US"/>
        </a:p>
      </dgm:t>
    </dgm:pt>
    <dgm:pt modelId="{C6B2CEC8-D8A5-4C57-B308-18E2834E8467}" type="sibTrans" cxnId="{D678463D-7CEB-407C-93D1-13D8ACA943F6}">
      <dgm:prSet/>
      <dgm:spPr/>
      <dgm:t>
        <a:bodyPr/>
        <a:lstStyle/>
        <a:p>
          <a:endParaRPr lang="en-US"/>
        </a:p>
      </dgm:t>
    </dgm:pt>
    <dgm:pt modelId="{CD77FAD8-07AE-49CC-AEDB-ED30622022F5}" type="pres">
      <dgm:prSet presAssocID="{24C81D65-EBD3-420D-86AF-B2600D5B8000}" presName="compositeShape" presStyleCnt="0">
        <dgm:presLayoutVars>
          <dgm:chMax val="2"/>
          <dgm:dir/>
          <dgm:resizeHandles val="exact"/>
        </dgm:presLayoutVars>
      </dgm:prSet>
      <dgm:spPr/>
    </dgm:pt>
    <dgm:pt modelId="{D7D499A9-3F67-47BF-81EC-F5AEC3F8D630}" type="pres">
      <dgm:prSet presAssocID="{24C81D65-EBD3-420D-86AF-B2600D5B8000}" presName="ribbon" presStyleLbl="node1" presStyleIdx="0" presStyleCnt="1"/>
      <dgm:spPr/>
    </dgm:pt>
    <dgm:pt modelId="{D384365D-DC78-4829-80C4-7CC6A3A55C8A}" type="pres">
      <dgm:prSet presAssocID="{24C81D65-EBD3-420D-86AF-B2600D5B8000}" presName="leftArrowText" presStyleLbl="node1" presStyleIdx="0" presStyleCnt="1">
        <dgm:presLayoutVars>
          <dgm:chMax val="0"/>
          <dgm:bulletEnabled val="1"/>
        </dgm:presLayoutVars>
      </dgm:prSet>
      <dgm:spPr/>
    </dgm:pt>
    <dgm:pt modelId="{09235D05-73C3-48CF-96A2-CE3729FA2F18}" type="pres">
      <dgm:prSet presAssocID="{24C81D65-EBD3-420D-86AF-B2600D5B8000}" presName="rightArrow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D678463D-7CEB-407C-93D1-13D8ACA943F6}" srcId="{24C81D65-EBD3-420D-86AF-B2600D5B8000}" destId="{7C1259F4-B69A-4DBE-A9E7-2728FFFC4C74}" srcOrd="1" destOrd="0" parTransId="{6C646B52-370A-4734-BCC9-AEA8F7DFFFA1}" sibTransId="{C6B2CEC8-D8A5-4C57-B308-18E2834E8467}"/>
    <dgm:cxn modelId="{F9B3825C-EE72-4DC8-8434-23E550832666}" type="presOf" srcId="{7C1259F4-B69A-4DBE-A9E7-2728FFFC4C74}" destId="{09235D05-73C3-48CF-96A2-CE3729FA2F18}" srcOrd="0" destOrd="0" presId="urn:microsoft.com/office/officeart/2005/8/layout/arrow6"/>
    <dgm:cxn modelId="{08867B66-E2C6-4097-A50D-AD2444C492BC}" srcId="{24C81D65-EBD3-420D-86AF-B2600D5B8000}" destId="{7D4C7428-E339-4599-8A97-3C9D1A39E734}" srcOrd="0" destOrd="0" parTransId="{B360B2D1-47B8-4F50-ABB3-40C5B08BA601}" sibTransId="{50005145-1560-436B-ADC7-4E302D9030C5}"/>
    <dgm:cxn modelId="{F6307F69-50E9-4534-985C-38B480242F30}" type="presOf" srcId="{7D4C7428-E339-4599-8A97-3C9D1A39E734}" destId="{D384365D-DC78-4829-80C4-7CC6A3A55C8A}" srcOrd="0" destOrd="0" presId="urn:microsoft.com/office/officeart/2005/8/layout/arrow6"/>
    <dgm:cxn modelId="{89E41BC8-17C1-4A7B-8B1F-F44DDF68F5CC}" type="presOf" srcId="{24C81D65-EBD3-420D-86AF-B2600D5B8000}" destId="{CD77FAD8-07AE-49CC-AEDB-ED30622022F5}" srcOrd="0" destOrd="0" presId="urn:microsoft.com/office/officeart/2005/8/layout/arrow6"/>
    <dgm:cxn modelId="{C352D8A1-A529-47ED-BE74-07D0A0A2B27D}" type="presParOf" srcId="{CD77FAD8-07AE-49CC-AEDB-ED30622022F5}" destId="{D7D499A9-3F67-47BF-81EC-F5AEC3F8D630}" srcOrd="0" destOrd="0" presId="urn:microsoft.com/office/officeart/2005/8/layout/arrow6"/>
    <dgm:cxn modelId="{C0907774-C00C-4FA7-8329-C34638E7ED4E}" type="presParOf" srcId="{CD77FAD8-07AE-49CC-AEDB-ED30622022F5}" destId="{D384365D-DC78-4829-80C4-7CC6A3A55C8A}" srcOrd="1" destOrd="0" presId="urn:microsoft.com/office/officeart/2005/8/layout/arrow6"/>
    <dgm:cxn modelId="{0B21F98F-E523-4DEC-80D0-36E76D4C753E}" type="presParOf" srcId="{CD77FAD8-07AE-49CC-AEDB-ED30622022F5}" destId="{09235D05-73C3-48CF-96A2-CE3729FA2F18}" srcOrd="2" destOrd="0" presId="urn:microsoft.com/office/officeart/2005/8/layout/arrow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C6E0C5-5269-4E41-B0DC-8417BA32BE4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7C69789E-60C7-41E2-99B7-357CF35638DE}">
      <dgm:prSet phldrT="[Text]"/>
      <dgm:spPr>
        <a:solidFill>
          <a:schemeClr val="accent1"/>
        </a:solidFill>
        <a:ln>
          <a:noFill/>
        </a:ln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gm:t>
    </dgm:pt>
    <dgm:pt modelId="{E918C47F-17CE-4088-B5F2-33098A58F5F1}" type="par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E9238468-EF34-4879-B659-474DA12F2E6E}" type="sibTrans" cxnId="{3E533829-47CA-4784-8533-19D2F7301B2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700B6C8B-8305-44D5-ADBA-DBC04D7B090C}">
      <dgm:prSet phldrT="[Text]"/>
      <dgm:spPr>
        <a:solidFill>
          <a:schemeClr val="accent3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b="1" i="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b="1" i="0" dirty="0">
            <a:latin typeface="+mn-lt"/>
            <a:cs typeface="Unilever Shilling Medium" panose="020B0502020202020204" pitchFamily="34" charset="77"/>
          </a:endParaRPr>
        </a:p>
      </dgm:t>
    </dgm:pt>
    <dgm:pt modelId="{D483B017-1C5F-4889-AA5B-F728937C3CD6}" type="par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12D23D7-BC4E-4A87-BCD0-FD3F1F3460B3}" type="sibTrans" cxnId="{4DC0BC76-892E-4AC1-953D-6BC713482A88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02B8EF61-D104-4F89-9BEC-4167AF2431F5}">
      <dgm:prSet phldrT="[Text]"/>
      <dgm:spPr>
        <a:solidFill>
          <a:schemeClr val="accent4"/>
        </a:solidFill>
      </dgm:spPr>
      <dgm:t>
        <a:bodyPr/>
        <a:lstStyle/>
        <a:p>
          <a:r>
            <a:rPr lang="en-GB" b="1" i="0">
              <a:latin typeface="+mn-lt"/>
              <a:cs typeface="Unilever Shilling Medium" panose="020B0502020202020204" pitchFamily="34" charset="77"/>
            </a:rPr>
            <a:t>They are mostly female</a:t>
          </a:r>
        </a:p>
      </dgm:t>
    </dgm:pt>
    <dgm:pt modelId="{0CDBCF15-9F0E-49F2-AFCF-30ED4D80BCE4}" type="par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C215A428-5B63-4DB5-8302-F356B464E7C0}" type="sibTrans" cxnId="{4E6CF8ED-535A-4D61-B4F6-C28C269F485D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548CC3-06D0-4EFC-9718-7516FB3A0D29}">
      <dgm:prSet phldrT="[Text]"/>
      <dgm:spPr>
        <a:solidFill>
          <a:schemeClr val="accent2"/>
        </a:solidFill>
      </dgm:spPr>
      <dgm:t>
        <a:bodyPr/>
        <a:lstStyle/>
        <a:p>
          <a:r>
            <a:rPr lang="en-GB" b="1" i="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gm:t>
    </dgm:pt>
    <dgm:pt modelId="{C2F74471-FF31-49A5-82CE-2928A4C13498}" type="par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4FF2607A-687F-4C13-AE43-27C17EF915BD}" type="sibTrans" cxnId="{63935C01-9DB0-4089-9226-5D1E56FA189B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D6FA97B9-8AE0-45C3-BF2C-9A123170EDC4}">
      <dgm:prSet phldrT="[Text]"/>
      <dgm:spPr>
        <a:solidFill>
          <a:schemeClr val="accent5"/>
        </a:solidFill>
      </dgm:spPr>
      <dgm:t>
        <a:bodyPr/>
        <a:lstStyle/>
        <a:p>
          <a:r>
            <a:rPr lang="en-GB" b="1" i="0" dirty="0">
              <a:latin typeface="+mn-lt"/>
              <a:cs typeface="Unilever Shilling Medium" panose="020B0502020202020204" pitchFamily="34" charset="77"/>
            </a:rPr>
            <a:t>They love Mexican shows</a:t>
          </a:r>
        </a:p>
      </dgm:t>
    </dgm:pt>
    <dgm:pt modelId="{3D0ACE66-3CAD-4722-AB1C-08E762CFA3FF}" type="par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9287AAEF-2346-49FD-92A2-C906DB5B74D9}" type="sibTrans" cxnId="{A5B2F937-0511-40CE-B41A-D03A21F48469}">
      <dgm:prSet/>
      <dgm:spPr/>
      <dgm:t>
        <a:bodyPr/>
        <a:lstStyle/>
        <a:p>
          <a:endParaRPr lang="en-GB" b="1" i="0">
            <a:latin typeface="+mn-lt"/>
            <a:cs typeface="Unilever Shilling Medium" panose="020B0502020202020204" pitchFamily="34" charset="77"/>
          </a:endParaRPr>
        </a:p>
      </dgm:t>
    </dgm:pt>
    <dgm:pt modelId="{BD31A153-366C-44B0-A41C-9E2A5C432101}" type="pres">
      <dgm:prSet presAssocID="{3BC6E0C5-5269-4E41-B0DC-8417BA32BE4E}" presName="linear" presStyleCnt="0">
        <dgm:presLayoutVars>
          <dgm:dir/>
          <dgm:animLvl val="lvl"/>
          <dgm:resizeHandles val="exact"/>
        </dgm:presLayoutVars>
      </dgm:prSet>
      <dgm:spPr/>
    </dgm:pt>
    <dgm:pt modelId="{26AD2138-6D44-4151-A55C-7C3E84E5E05D}" type="pres">
      <dgm:prSet presAssocID="{7C69789E-60C7-41E2-99B7-357CF35638DE}" presName="parentLin" presStyleCnt="0"/>
      <dgm:spPr/>
    </dgm:pt>
    <dgm:pt modelId="{D4B2DB42-FE57-4190-8D8C-9A134C23B8E5}" type="pres">
      <dgm:prSet presAssocID="{7C69789E-60C7-41E2-99B7-357CF35638DE}" presName="parentLeftMargin" presStyleLbl="node1" presStyleIdx="0" presStyleCnt="5"/>
      <dgm:spPr/>
    </dgm:pt>
    <dgm:pt modelId="{62FBC632-D177-45B6-9F71-3EE0CF6A634D}" type="pres">
      <dgm:prSet presAssocID="{7C69789E-60C7-41E2-99B7-357CF35638D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011B39D-CFB3-4FEB-A722-16E66FB0BF45}" type="pres">
      <dgm:prSet presAssocID="{7C69789E-60C7-41E2-99B7-357CF35638DE}" presName="negativeSpace" presStyleCnt="0"/>
      <dgm:spPr/>
    </dgm:pt>
    <dgm:pt modelId="{155B85D1-3267-4CC7-B63C-18D9FED8C368}" type="pres">
      <dgm:prSet presAssocID="{7C69789E-60C7-41E2-99B7-357CF35638DE}" presName="childText" presStyleLbl="conFgAcc1" presStyleIdx="0" presStyleCnt="5">
        <dgm:presLayoutVars>
          <dgm:bulletEnabled val="1"/>
        </dgm:presLayoutVars>
      </dgm:prSet>
      <dgm:spPr>
        <a:ln>
          <a:solidFill>
            <a:srgbClr val="B2CDDA"/>
          </a:solidFill>
        </a:ln>
      </dgm:spPr>
    </dgm:pt>
    <dgm:pt modelId="{77967EEF-3D67-4068-B2FA-2FDEF0FAA627}" type="pres">
      <dgm:prSet presAssocID="{E9238468-EF34-4879-B659-474DA12F2E6E}" presName="spaceBetweenRectangles" presStyleCnt="0"/>
      <dgm:spPr/>
    </dgm:pt>
    <dgm:pt modelId="{9B240CF7-507C-453B-B3B3-F2A3D861BBB1}" type="pres">
      <dgm:prSet presAssocID="{D6548CC3-06D0-4EFC-9718-7516FB3A0D29}" presName="parentLin" presStyleCnt="0"/>
      <dgm:spPr/>
    </dgm:pt>
    <dgm:pt modelId="{EF32249B-3BD6-4B9C-99D4-96D8D9993F83}" type="pres">
      <dgm:prSet presAssocID="{D6548CC3-06D0-4EFC-9718-7516FB3A0D29}" presName="parentLeftMargin" presStyleLbl="node1" presStyleIdx="0" presStyleCnt="5"/>
      <dgm:spPr/>
    </dgm:pt>
    <dgm:pt modelId="{1FFA2804-3C89-4490-858C-3780FBD2AE2F}" type="pres">
      <dgm:prSet presAssocID="{D6548CC3-06D0-4EFC-9718-7516FB3A0D2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C41B6E0-F476-4E3B-9FAC-8FCC12257256}" type="pres">
      <dgm:prSet presAssocID="{D6548CC3-06D0-4EFC-9718-7516FB3A0D29}" presName="negativeSpace" presStyleCnt="0"/>
      <dgm:spPr/>
    </dgm:pt>
    <dgm:pt modelId="{89613823-7E94-49A8-833B-8CB5410991E1}" type="pres">
      <dgm:prSet presAssocID="{D6548CC3-06D0-4EFC-9718-7516FB3A0D29}" presName="childText" presStyleLbl="conFgAcc1" presStyleIdx="1" presStyleCnt="5">
        <dgm:presLayoutVars>
          <dgm:bulletEnabled val="1"/>
        </dgm:presLayoutVars>
      </dgm:prSet>
      <dgm:spPr>
        <a:ln>
          <a:solidFill>
            <a:srgbClr val="649AB4"/>
          </a:solidFill>
        </a:ln>
      </dgm:spPr>
    </dgm:pt>
    <dgm:pt modelId="{85F7D69D-1C71-475E-9F45-762512F650F7}" type="pres">
      <dgm:prSet presAssocID="{4FF2607A-687F-4C13-AE43-27C17EF915BD}" presName="spaceBetweenRectangles" presStyleCnt="0"/>
      <dgm:spPr/>
    </dgm:pt>
    <dgm:pt modelId="{BE443298-0F1D-457A-A9C3-709320ED64A9}" type="pres">
      <dgm:prSet presAssocID="{700B6C8B-8305-44D5-ADBA-DBC04D7B090C}" presName="parentLin" presStyleCnt="0"/>
      <dgm:spPr/>
    </dgm:pt>
    <dgm:pt modelId="{6F64E150-AA18-468A-9ED6-9FC22496558C}" type="pres">
      <dgm:prSet presAssocID="{700B6C8B-8305-44D5-ADBA-DBC04D7B090C}" presName="parentLeftMargin" presStyleLbl="node1" presStyleIdx="1" presStyleCnt="5"/>
      <dgm:spPr/>
    </dgm:pt>
    <dgm:pt modelId="{D1F21C5A-B103-427C-9163-2C16A08C4D1B}" type="pres">
      <dgm:prSet presAssocID="{700B6C8B-8305-44D5-ADBA-DBC04D7B090C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7A193D-C3E2-4A83-A6DA-895B4DB2D08A}" type="pres">
      <dgm:prSet presAssocID="{700B6C8B-8305-44D5-ADBA-DBC04D7B090C}" presName="negativeSpace" presStyleCnt="0"/>
      <dgm:spPr/>
    </dgm:pt>
    <dgm:pt modelId="{6AEE065B-0560-4A94-839C-0241569756BA}" type="pres">
      <dgm:prSet presAssocID="{700B6C8B-8305-44D5-ADBA-DBC04D7B090C}" presName="childText" presStyleLbl="conFgAcc1" presStyleIdx="2" presStyleCnt="5">
        <dgm:presLayoutVars>
          <dgm:bulletEnabled val="1"/>
        </dgm:presLayoutVars>
      </dgm:prSet>
      <dgm:spPr>
        <a:ln>
          <a:solidFill>
            <a:srgbClr val="1B596E"/>
          </a:solidFill>
        </a:ln>
      </dgm:spPr>
    </dgm:pt>
    <dgm:pt modelId="{20BC3C8A-6347-4F29-8CA2-1D556F1AE4B3}" type="pres">
      <dgm:prSet presAssocID="{D12D23D7-BC4E-4A87-BCD0-FD3F1F3460B3}" presName="spaceBetweenRectangles" presStyleCnt="0"/>
      <dgm:spPr/>
    </dgm:pt>
    <dgm:pt modelId="{ED348A57-ABC9-4854-821A-C973B0B1AA10}" type="pres">
      <dgm:prSet presAssocID="{02B8EF61-D104-4F89-9BEC-4167AF2431F5}" presName="parentLin" presStyleCnt="0"/>
      <dgm:spPr/>
    </dgm:pt>
    <dgm:pt modelId="{B259A07E-49D0-440D-BD43-F76A1CF05E21}" type="pres">
      <dgm:prSet presAssocID="{02B8EF61-D104-4F89-9BEC-4167AF2431F5}" presName="parentLeftMargin" presStyleLbl="node1" presStyleIdx="2" presStyleCnt="5"/>
      <dgm:spPr/>
    </dgm:pt>
    <dgm:pt modelId="{BE8FE646-C276-4812-9427-B6471B970377}" type="pres">
      <dgm:prSet presAssocID="{02B8EF61-D104-4F89-9BEC-4167AF2431F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5985A52-83C0-4FE3-9255-300B22BA38FC}" type="pres">
      <dgm:prSet presAssocID="{02B8EF61-D104-4F89-9BEC-4167AF2431F5}" presName="negativeSpace" presStyleCnt="0"/>
      <dgm:spPr/>
    </dgm:pt>
    <dgm:pt modelId="{601EC23D-42B0-4FB5-9B2F-2C408C944FBC}" type="pres">
      <dgm:prSet presAssocID="{02B8EF61-D104-4F89-9BEC-4167AF2431F5}" presName="childText" presStyleLbl="conFgAcc1" presStyleIdx="3" presStyleCnt="5">
        <dgm:presLayoutVars>
          <dgm:bulletEnabled val="1"/>
        </dgm:presLayoutVars>
      </dgm:prSet>
      <dgm:spPr>
        <a:ln>
          <a:solidFill>
            <a:srgbClr val="363B5A"/>
          </a:solidFill>
        </a:ln>
      </dgm:spPr>
    </dgm:pt>
    <dgm:pt modelId="{3105B95B-0A7D-4C18-AB9A-C03B7F2E4523}" type="pres">
      <dgm:prSet presAssocID="{C215A428-5B63-4DB5-8302-F356B464E7C0}" presName="spaceBetweenRectangles" presStyleCnt="0"/>
      <dgm:spPr/>
    </dgm:pt>
    <dgm:pt modelId="{EB0BBC2A-D9A0-41B0-A994-3716C247FD9D}" type="pres">
      <dgm:prSet presAssocID="{D6FA97B9-8AE0-45C3-BF2C-9A123170EDC4}" presName="parentLin" presStyleCnt="0"/>
      <dgm:spPr/>
    </dgm:pt>
    <dgm:pt modelId="{8BD18C16-723D-48E7-AE89-C436891C7B31}" type="pres">
      <dgm:prSet presAssocID="{D6FA97B9-8AE0-45C3-BF2C-9A123170EDC4}" presName="parentLeftMargin" presStyleLbl="node1" presStyleIdx="3" presStyleCnt="5"/>
      <dgm:spPr/>
    </dgm:pt>
    <dgm:pt modelId="{EFD66106-4574-4C3F-92A8-24D703C061AA}" type="pres">
      <dgm:prSet presAssocID="{D6FA97B9-8AE0-45C3-BF2C-9A123170EDC4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F3DCB857-DA7F-400C-B37A-14184726EBC3}" type="pres">
      <dgm:prSet presAssocID="{D6FA97B9-8AE0-45C3-BF2C-9A123170EDC4}" presName="negativeSpace" presStyleCnt="0"/>
      <dgm:spPr/>
    </dgm:pt>
    <dgm:pt modelId="{0BA1B7CC-BC4D-4AAD-9A51-1C49ECD3C0DF}" type="pres">
      <dgm:prSet presAssocID="{D6FA97B9-8AE0-45C3-BF2C-9A123170EDC4}" presName="childText" presStyleLbl="conFgAcc1" presStyleIdx="4" presStyleCnt="5">
        <dgm:presLayoutVars>
          <dgm:bulletEnabled val="1"/>
        </dgm:presLayoutVars>
      </dgm:prSet>
      <dgm:spPr>
        <a:ln>
          <a:solidFill>
            <a:srgbClr val="783664"/>
          </a:solidFill>
        </a:ln>
      </dgm:spPr>
    </dgm:pt>
  </dgm:ptLst>
  <dgm:cxnLst>
    <dgm:cxn modelId="{63935C01-9DB0-4089-9226-5D1E56FA189B}" srcId="{3BC6E0C5-5269-4E41-B0DC-8417BA32BE4E}" destId="{D6548CC3-06D0-4EFC-9718-7516FB3A0D29}" srcOrd="1" destOrd="0" parTransId="{C2F74471-FF31-49A5-82CE-2928A4C13498}" sibTransId="{4FF2607A-687F-4C13-AE43-27C17EF915BD}"/>
    <dgm:cxn modelId="{EA643423-BE1A-4C32-9F40-351F0F78412B}" type="presOf" srcId="{02B8EF61-D104-4F89-9BEC-4167AF2431F5}" destId="{B259A07E-49D0-440D-BD43-F76A1CF05E21}" srcOrd="0" destOrd="0" presId="urn:microsoft.com/office/officeart/2005/8/layout/list1"/>
    <dgm:cxn modelId="{567FC927-1249-4A95-9120-B4C07E19E3DE}" type="presOf" srcId="{700B6C8B-8305-44D5-ADBA-DBC04D7B090C}" destId="{6F64E150-AA18-468A-9ED6-9FC22496558C}" srcOrd="0" destOrd="0" presId="urn:microsoft.com/office/officeart/2005/8/layout/list1"/>
    <dgm:cxn modelId="{3E533829-47CA-4784-8533-19D2F7301B2D}" srcId="{3BC6E0C5-5269-4E41-B0DC-8417BA32BE4E}" destId="{7C69789E-60C7-41E2-99B7-357CF35638DE}" srcOrd="0" destOrd="0" parTransId="{E918C47F-17CE-4088-B5F2-33098A58F5F1}" sibTransId="{E9238468-EF34-4879-B659-474DA12F2E6E}"/>
    <dgm:cxn modelId="{A5B2F937-0511-40CE-B41A-D03A21F48469}" srcId="{3BC6E0C5-5269-4E41-B0DC-8417BA32BE4E}" destId="{D6FA97B9-8AE0-45C3-BF2C-9A123170EDC4}" srcOrd="4" destOrd="0" parTransId="{3D0ACE66-3CAD-4722-AB1C-08E762CFA3FF}" sibTransId="{9287AAEF-2346-49FD-92A2-C906DB5B74D9}"/>
    <dgm:cxn modelId="{42CCA343-82AB-4907-BB2A-0B6BB51DB78A}" type="presOf" srcId="{D6548CC3-06D0-4EFC-9718-7516FB3A0D29}" destId="{1FFA2804-3C89-4490-858C-3780FBD2AE2F}" srcOrd="1" destOrd="0" presId="urn:microsoft.com/office/officeart/2005/8/layout/list1"/>
    <dgm:cxn modelId="{4DC0BC76-892E-4AC1-953D-6BC713482A88}" srcId="{3BC6E0C5-5269-4E41-B0DC-8417BA32BE4E}" destId="{700B6C8B-8305-44D5-ADBA-DBC04D7B090C}" srcOrd="2" destOrd="0" parTransId="{D483B017-1C5F-4889-AA5B-F728937C3CD6}" sibTransId="{D12D23D7-BC4E-4A87-BCD0-FD3F1F3460B3}"/>
    <dgm:cxn modelId="{DFE48B88-D96C-4F93-B74B-CFE72193F0E6}" type="presOf" srcId="{7C69789E-60C7-41E2-99B7-357CF35638DE}" destId="{D4B2DB42-FE57-4190-8D8C-9A134C23B8E5}" srcOrd="0" destOrd="0" presId="urn:microsoft.com/office/officeart/2005/8/layout/list1"/>
    <dgm:cxn modelId="{2ACF9997-A873-4E31-9B28-4E1F3FFF136D}" type="presOf" srcId="{700B6C8B-8305-44D5-ADBA-DBC04D7B090C}" destId="{D1F21C5A-B103-427C-9163-2C16A08C4D1B}" srcOrd="1" destOrd="0" presId="urn:microsoft.com/office/officeart/2005/8/layout/list1"/>
    <dgm:cxn modelId="{322747A1-DB75-4B7F-8A40-F94316E96EF9}" type="presOf" srcId="{D6FA97B9-8AE0-45C3-BF2C-9A123170EDC4}" destId="{EFD66106-4574-4C3F-92A8-24D703C061AA}" srcOrd="1" destOrd="0" presId="urn:microsoft.com/office/officeart/2005/8/layout/list1"/>
    <dgm:cxn modelId="{9D3A35BE-E228-41EB-96AC-D888BC2B1729}" type="presOf" srcId="{02B8EF61-D104-4F89-9BEC-4167AF2431F5}" destId="{BE8FE646-C276-4812-9427-B6471B970377}" srcOrd="1" destOrd="0" presId="urn:microsoft.com/office/officeart/2005/8/layout/list1"/>
    <dgm:cxn modelId="{5282C7C1-FF49-4A38-8D62-196B6DFAF07B}" type="presOf" srcId="{D6FA97B9-8AE0-45C3-BF2C-9A123170EDC4}" destId="{8BD18C16-723D-48E7-AE89-C436891C7B31}" srcOrd="0" destOrd="0" presId="urn:microsoft.com/office/officeart/2005/8/layout/list1"/>
    <dgm:cxn modelId="{061162EA-D0C8-441C-85B8-9B4225DD0064}" type="presOf" srcId="{7C69789E-60C7-41E2-99B7-357CF35638DE}" destId="{62FBC632-D177-45B6-9F71-3EE0CF6A634D}" srcOrd="1" destOrd="0" presId="urn:microsoft.com/office/officeart/2005/8/layout/list1"/>
    <dgm:cxn modelId="{B0818FEA-B9BB-44A6-AFB6-E4DD0F87FF69}" type="presOf" srcId="{3BC6E0C5-5269-4E41-B0DC-8417BA32BE4E}" destId="{BD31A153-366C-44B0-A41C-9E2A5C432101}" srcOrd="0" destOrd="0" presId="urn:microsoft.com/office/officeart/2005/8/layout/list1"/>
    <dgm:cxn modelId="{4E6CF8ED-535A-4D61-B4F6-C28C269F485D}" srcId="{3BC6E0C5-5269-4E41-B0DC-8417BA32BE4E}" destId="{02B8EF61-D104-4F89-9BEC-4167AF2431F5}" srcOrd="3" destOrd="0" parTransId="{0CDBCF15-9F0E-49F2-AFCF-30ED4D80BCE4}" sibTransId="{C215A428-5B63-4DB5-8302-F356B464E7C0}"/>
    <dgm:cxn modelId="{B58A4EF9-6F25-4963-86D2-2DABCDB694BD}" type="presOf" srcId="{D6548CC3-06D0-4EFC-9718-7516FB3A0D29}" destId="{EF32249B-3BD6-4B9C-99D4-96D8D9993F83}" srcOrd="0" destOrd="0" presId="urn:microsoft.com/office/officeart/2005/8/layout/list1"/>
    <dgm:cxn modelId="{BC0C4FCC-A209-4DF6-B3B0-B7FF359BF8AB}" type="presParOf" srcId="{BD31A153-366C-44B0-A41C-9E2A5C432101}" destId="{26AD2138-6D44-4151-A55C-7C3E84E5E05D}" srcOrd="0" destOrd="0" presId="urn:microsoft.com/office/officeart/2005/8/layout/list1"/>
    <dgm:cxn modelId="{0A7159B5-724E-4853-BEB0-284980FFBA11}" type="presParOf" srcId="{26AD2138-6D44-4151-A55C-7C3E84E5E05D}" destId="{D4B2DB42-FE57-4190-8D8C-9A134C23B8E5}" srcOrd="0" destOrd="0" presId="urn:microsoft.com/office/officeart/2005/8/layout/list1"/>
    <dgm:cxn modelId="{9F989885-E674-479E-BB1C-FB57579472B5}" type="presParOf" srcId="{26AD2138-6D44-4151-A55C-7C3E84E5E05D}" destId="{62FBC632-D177-45B6-9F71-3EE0CF6A634D}" srcOrd="1" destOrd="0" presId="urn:microsoft.com/office/officeart/2005/8/layout/list1"/>
    <dgm:cxn modelId="{2FEFDFA0-C48A-4467-ADE4-E74954FA4482}" type="presParOf" srcId="{BD31A153-366C-44B0-A41C-9E2A5C432101}" destId="{3011B39D-CFB3-4FEB-A722-16E66FB0BF45}" srcOrd="1" destOrd="0" presId="urn:microsoft.com/office/officeart/2005/8/layout/list1"/>
    <dgm:cxn modelId="{EDD34998-1646-4D2E-9507-170C5CDE83BC}" type="presParOf" srcId="{BD31A153-366C-44B0-A41C-9E2A5C432101}" destId="{155B85D1-3267-4CC7-B63C-18D9FED8C368}" srcOrd="2" destOrd="0" presId="urn:microsoft.com/office/officeart/2005/8/layout/list1"/>
    <dgm:cxn modelId="{1B5826DE-9A9F-4791-812F-46F64197432D}" type="presParOf" srcId="{BD31A153-366C-44B0-A41C-9E2A5C432101}" destId="{77967EEF-3D67-4068-B2FA-2FDEF0FAA627}" srcOrd="3" destOrd="0" presId="urn:microsoft.com/office/officeart/2005/8/layout/list1"/>
    <dgm:cxn modelId="{1A0B095C-7272-4E3E-8EA4-9E285E359ACF}" type="presParOf" srcId="{BD31A153-366C-44B0-A41C-9E2A5C432101}" destId="{9B240CF7-507C-453B-B3B3-F2A3D861BBB1}" srcOrd="4" destOrd="0" presId="urn:microsoft.com/office/officeart/2005/8/layout/list1"/>
    <dgm:cxn modelId="{99DBCEB5-93CA-47A9-8944-FDE29C331C8F}" type="presParOf" srcId="{9B240CF7-507C-453B-B3B3-F2A3D861BBB1}" destId="{EF32249B-3BD6-4B9C-99D4-96D8D9993F83}" srcOrd="0" destOrd="0" presId="urn:microsoft.com/office/officeart/2005/8/layout/list1"/>
    <dgm:cxn modelId="{FFBC0608-39B3-485E-B9EF-2BFB3815C9D7}" type="presParOf" srcId="{9B240CF7-507C-453B-B3B3-F2A3D861BBB1}" destId="{1FFA2804-3C89-4490-858C-3780FBD2AE2F}" srcOrd="1" destOrd="0" presId="urn:microsoft.com/office/officeart/2005/8/layout/list1"/>
    <dgm:cxn modelId="{6986E03F-5E4A-4470-9634-369AA2F51B5D}" type="presParOf" srcId="{BD31A153-366C-44B0-A41C-9E2A5C432101}" destId="{4C41B6E0-F476-4E3B-9FAC-8FCC12257256}" srcOrd="5" destOrd="0" presId="urn:microsoft.com/office/officeart/2005/8/layout/list1"/>
    <dgm:cxn modelId="{22B5E843-0130-4957-BDAB-CC6BB8E3101A}" type="presParOf" srcId="{BD31A153-366C-44B0-A41C-9E2A5C432101}" destId="{89613823-7E94-49A8-833B-8CB5410991E1}" srcOrd="6" destOrd="0" presId="urn:microsoft.com/office/officeart/2005/8/layout/list1"/>
    <dgm:cxn modelId="{A20A627A-D225-442B-9A85-B9F1557C42EC}" type="presParOf" srcId="{BD31A153-366C-44B0-A41C-9E2A5C432101}" destId="{85F7D69D-1C71-475E-9F45-762512F650F7}" srcOrd="7" destOrd="0" presId="urn:microsoft.com/office/officeart/2005/8/layout/list1"/>
    <dgm:cxn modelId="{A9A4772F-E0B4-4CAA-8F0F-3312A046ABAF}" type="presParOf" srcId="{BD31A153-366C-44B0-A41C-9E2A5C432101}" destId="{BE443298-0F1D-457A-A9C3-709320ED64A9}" srcOrd="8" destOrd="0" presId="urn:microsoft.com/office/officeart/2005/8/layout/list1"/>
    <dgm:cxn modelId="{B1780207-205D-41B7-916F-535891784316}" type="presParOf" srcId="{BE443298-0F1D-457A-A9C3-709320ED64A9}" destId="{6F64E150-AA18-468A-9ED6-9FC22496558C}" srcOrd="0" destOrd="0" presId="urn:microsoft.com/office/officeart/2005/8/layout/list1"/>
    <dgm:cxn modelId="{23B80649-6995-48E1-8F58-6F940A8E608F}" type="presParOf" srcId="{BE443298-0F1D-457A-A9C3-709320ED64A9}" destId="{D1F21C5A-B103-427C-9163-2C16A08C4D1B}" srcOrd="1" destOrd="0" presId="urn:microsoft.com/office/officeart/2005/8/layout/list1"/>
    <dgm:cxn modelId="{89626B97-2EFF-4376-8DDD-BDE7238711E8}" type="presParOf" srcId="{BD31A153-366C-44B0-A41C-9E2A5C432101}" destId="{0C7A193D-C3E2-4A83-A6DA-895B4DB2D08A}" srcOrd="9" destOrd="0" presId="urn:microsoft.com/office/officeart/2005/8/layout/list1"/>
    <dgm:cxn modelId="{DC2326D4-7C22-49E4-B9B5-985A3680C601}" type="presParOf" srcId="{BD31A153-366C-44B0-A41C-9E2A5C432101}" destId="{6AEE065B-0560-4A94-839C-0241569756BA}" srcOrd="10" destOrd="0" presId="urn:microsoft.com/office/officeart/2005/8/layout/list1"/>
    <dgm:cxn modelId="{56E421C9-968D-4123-BE06-D4837125BD54}" type="presParOf" srcId="{BD31A153-366C-44B0-A41C-9E2A5C432101}" destId="{20BC3C8A-6347-4F29-8CA2-1D556F1AE4B3}" srcOrd="11" destOrd="0" presId="urn:microsoft.com/office/officeart/2005/8/layout/list1"/>
    <dgm:cxn modelId="{4950CC43-0F1E-4E43-8DC0-5A7C3E4F5052}" type="presParOf" srcId="{BD31A153-366C-44B0-A41C-9E2A5C432101}" destId="{ED348A57-ABC9-4854-821A-C973B0B1AA10}" srcOrd="12" destOrd="0" presId="urn:microsoft.com/office/officeart/2005/8/layout/list1"/>
    <dgm:cxn modelId="{63485682-3596-473C-84C4-4A6C1BB4B2EA}" type="presParOf" srcId="{ED348A57-ABC9-4854-821A-C973B0B1AA10}" destId="{B259A07E-49D0-440D-BD43-F76A1CF05E21}" srcOrd="0" destOrd="0" presId="urn:microsoft.com/office/officeart/2005/8/layout/list1"/>
    <dgm:cxn modelId="{4CBC27F2-6286-4025-9D04-1A8700A34632}" type="presParOf" srcId="{ED348A57-ABC9-4854-821A-C973B0B1AA10}" destId="{BE8FE646-C276-4812-9427-B6471B970377}" srcOrd="1" destOrd="0" presId="urn:microsoft.com/office/officeart/2005/8/layout/list1"/>
    <dgm:cxn modelId="{0A726CE0-894A-4053-921F-42EA6D00D497}" type="presParOf" srcId="{BD31A153-366C-44B0-A41C-9E2A5C432101}" destId="{E5985A52-83C0-4FE3-9255-300B22BA38FC}" srcOrd="13" destOrd="0" presId="urn:microsoft.com/office/officeart/2005/8/layout/list1"/>
    <dgm:cxn modelId="{6BD0AEBC-11C0-4736-AA43-AD07A4FA12E1}" type="presParOf" srcId="{BD31A153-366C-44B0-A41C-9E2A5C432101}" destId="{601EC23D-42B0-4FB5-9B2F-2C408C944FBC}" srcOrd="14" destOrd="0" presId="urn:microsoft.com/office/officeart/2005/8/layout/list1"/>
    <dgm:cxn modelId="{6ABE621F-AF21-4DE9-BC8D-05BBCD4A5F69}" type="presParOf" srcId="{BD31A153-366C-44B0-A41C-9E2A5C432101}" destId="{3105B95B-0A7D-4C18-AB9A-C03B7F2E4523}" srcOrd="15" destOrd="0" presId="urn:microsoft.com/office/officeart/2005/8/layout/list1"/>
    <dgm:cxn modelId="{A019AD7D-FB76-4312-AF26-BAA37E5631A7}" type="presParOf" srcId="{BD31A153-366C-44B0-A41C-9E2A5C432101}" destId="{EB0BBC2A-D9A0-41B0-A994-3716C247FD9D}" srcOrd="16" destOrd="0" presId="urn:microsoft.com/office/officeart/2005/8/layout/list1"/>
    <dgm:cxn modelId="{24EC1905-0F47-4B36-A77F-6A4F91D9D6BE}" type="presParOf" srcId="{EB0BBC2A-D9A0-41B0-A994-3716C247FD9D}" destId="{8BD18C16-723D-48E7-AE89-C436891C7B31}" srcOrd="0" destOrd="0" presId="urn:microsoft.com/office/officeart/2005/8/layout/list1"/>
    <dgm:cxn modelId="{7C5613F6-A2D3-46DA-A3E8-878E35C185E2}" type="presParOf" srcId="{EB0BBC2A-D9A0-41B0-A994-3716C247FD9D}" destId="{EFD66106-4574-4C3F-92A8-24D703C061AA}" srcOrd="1" destOrd="0" presId="urn:microsoft.com/office/officeart/2005/8/layout/list1"/>
    <dgm:cxn modelId="{7E3E7D31-5ED7-4F41-AAEC-F433A82916ED}" type="presParOf" srcId="{BD31A153-366C-44B0-A41C-9E2A5C432101}" destId="{F3DCB857-DA7F-400C-B37A-14184726EBC3}" srcOrd="17" destOrd="0" presId="urn:microsoft.com/office/officeart/2005/8/layout/list1"/>
    <dgm:cxn modelId="{7D1DDA63-F237-478D-8ABB-F6436A6098AD}" type="presParOf" srcId="{BD31A153-366C-44B0-A41C-9E2A5C432101}" destId="{0BA1B7CC-BC4D-4AAD-9A51-1C49ECD3C0DF}" srcOrd="18" destOrd="0" presId="urn:microsoft.com/office/officeart/2005/8/layout/list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D499A9-3F67-47BF-81EC-F5AEC3F8D630}">
      <dsp:nvSpPr>
        <dsp:cNvPr id="0" name=""/>
        <dsp:cNvSpPr/>
      </dsp:nvSpPr>
      <dsp:spPr>
        <a:xfrm>
          <a:off x="411162" y="0"/>
          <a:ext cx="3825875" cy="1530350"/>
        </a:xfrm>
        <a:prstGeom prst="leftRightRibb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84365D-DC78-4829-80C4-7CC6A3A55C8A}">
      <dsp:nvSpPr>
        <dsp:cNvPr id="0" name=""/>
        <dsp:cNvSpPr/>
      </dsp:nvSpPr>
      <dsp:spPr>
        <a:xfrm>
          <a:off x="870267" y="267811"/>
          <a:ext cx="1262538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Improve navigation</a:t>
          </a:r>
        </a:p>
      </dsp:txBody>
      <dsp:txXfrm>
        <a:off x="870267" y="267811"/>
        <a:ext cx="1262538" cy="749871"/>
      </dsp:txXfrm>
    </dsp:sp>
    <dsp:sp modelId="{09235D05-73C3-48CF-96A2-CE3729FA2F18}">
      <dsp:nvSpPr>
        <dsp:cNvPr id="0" name=""/>
        <dsp:cNvSpPr/>
      </dsp:nvSpPr>
      <dsp:spPr>
        <a:xfrm>
          <a:off x="2324100" y="512667"/>
          <a:ext cx="1492091" cy="749871"/>
        </a:xfrm>
        <a:prstGeom prst="rect">
          <a:avLst/>
        </a:prstGeom>
        <a:noFill/>
        <a:ln w="12700" cap="flat" cmpd="sng" algn="ctr">
          <a:noFill/>
          <a:prstDash val="solid"/>
          <a:miter lim="800000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64008" rIns="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Great website</a:t>
          </a:r>
        </a:p>
      </dsp:txBody>
      <dsp:txXfrm>
        <a:off x="2324100" y="512667"/>
        <a:ext cx="1492091" cy="7498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5B85D1-3267-4CC7-B63C-18D9FED8C368}">
      <dsp:nvSpPr>
        <dsp:cNvPr id="0" name=""/>
        <dsp:cNvSpPr/>
      </dsp:nvSpPr>
      <dsp:spPr>
        <a:xfrm>
          <a:off x="0" y="3983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2CDD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BC632-D177-45B6-9F71-3EE0CF6A634D}">
      <dsp:nvSpPr>
        <dsp:cNvPr id="0" name=""/>
        <dsp:cNvSpPr/>
      </dsp:nvSpPr>
      <dsp:spPr>
        <a:xfrm>
          <a:off x="330857" y="103112"/>
          <a:ext cx="4631999" cy="590400"/>
        </a:xfrm>
        <a:prstGeom prst="roundRect">
          <a:avLst/>
        </a:prstGeom>
        <a:solidFill>
          <a:schemeClr val="accent1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Netflix and chill!</a:t>
          </a:r>
        </a:p>
      </dsp:txBody>
      <dsp:txXfrm>
        <a:off x="359678" y="131933"/>
        <a:ext cx="4574357" cy="532758"/>
      </dsp:txXfrm>
    </dsp:sp>
    <dsp:sp modelId="{89613823-7E94-49A8-833B-8CB5410991E1}">
      <dsp:nvSpPr>
        <dsp:cNvPr id="0" name=""/>
        <dsp:cNvSpPr/>
      </dsp:nvSpPr>
      <dsp:spPr>
        <a:xfrm>
          <a:off x="0" y="1305512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649AB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FA2804-3C89-4490-858C-3780FBD2AE2F}">
      <dsp:nvSpPr>
        <dsp:cNvPr id="0" name=""/>
        <dsp:cNvSpPr/>
      </dsp:nvSpPr>
      <dsp:spPr>
        <a:xfrm>
          <a:off x="330857" y="1010313"/>
          <a:ext cx="4631999" cy="590400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solidFill>
                <a:schemeClr val="tx1"/>
              </a:solidFill>
              <a:latin typeface="+mn-lt"/>
              <a:cs typeface="Unilever Shilling Medium" panose="020B0502020202020204" pitchFamily="34" charset="77"/>
            </a:rPr>
            <a:t>They are aged between…</a:t>
          </a:r>
        </a:p>
      </dsp:txBody>
      <dsp:txXfrm>
        <a:off x="359678" y="1039134"/>
        <a:ext cx="4574357" cy="532758"/>
      </dsp:txXfrm>
    </dsp:sp>
    <dsp:sp modelId="{6AEE065B-0560-4A94-839C-0241569756BA}">
      <dsp:nvSpPr>
        <dsp:cNvPr id="0" name=""/>
        <dsp:cNvSpPr/>
      </dsp:nvSpPr>
      <dsp:spPr>
        <a:xfrm>
          <a:off x="0" y="22127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1B596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21C5A-B103-427C-9163-2C16A08C4D1B}">
      <dsp:nvSpPr>
        <dsp:cNvPr id="0" name=""/>
        <dsp:cNvSpPr/>
      </dsp:nvSpPr>
      <dsp:spPr>
        <a:xfrm>
          <a:off x="330857" y="1917513"/>
          <a:ext cx="4631999" cy="590400"/>
        </a:xfrm>
        <a:prstGeom prst="roundRect">
          <a:avLst/>
        </a:prstGeom>
        <a:solidFill>
          <a:schemeClr val="accent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use Snapchat and </a:t>
          </a:r>
          <a:r>
            <a:rPr lang="en-GB" sz="2000" b="1" i="0" kern="1200" dirty="0" err="1">
              <a:latin typeface="+mn-lt"/>
              <a:cs typeface="Unilever Shilling Medium" panose="020B0502020202020204" pitchFamily="34" charset="77"/>
            </a:rPr>
            <a:t>TikTok</a:t>
          </a:r>
          <a:endParaRPr lang="en-GB" sz="2000" b="1" i="0" kern="1200" dirty="0">
            <a:latin typeface="+mn-lt"/>
            <a:cs typeface="Unilever Shilling Medium" panose="020B0502020202020204" pitchFamily="34" charset="77"/>
          </a:endParaRPr>
        </a:p>
      </dsp:txBody>
      <dsp:txXfrm>
        <a:off x="359678" y="1946334"/>
        <a:ext cx="4574357" cy="532758"/>
      </dsp:txXfrm>
    </dsp:sp>
    <dsp:sp modelId="{601EC23D-42B0-4FB5-9B2F-2C408C944FBC}">
      <dsp:nvSpPr>
        <dsp:cNvPr id="0" name=""/>
        <dsp:cNvSpPr/>
      </dsp:nvSpPr>
      <dsp:spPr>
        <a:xfrm>
          <a:off x="0" y="31199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363B5A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FE646-C276-4812-9427-B6471B970377}">
      <dsp:nvSpPr>
        <dsp:cNvPr id="0" name=""/>
        <dsp:cNvSpPr/>
      </dsp:nvSpPr>
      <dsp:spPr>
        <a:xfrm>
          <a:off x="330857" y="2824712"/>
          <a:ext cx="4631999" cy="590400"/>
        </a:xfrm>
        <a:prstGeom prst="roundRect">
          <a:avLst/>
        </a:prstGeom>
        <a:solidFill>
          <a:schemeClr val="accent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>
              <a:latin typeface="+mn-lt"/>
              <a:cs typeface="Unilever Shilling Medium" panose="020B0502020202020204" pitchFamily="34" charset="77"/>
            </a:rPr>
            <a:t>They are mostly female</a:t>
          </a:r>
        </a:p>
      </dsp:txBody>
      <dsp:txXfrm>
        <a:off x="359678" y="2853533"/>
        <a:ext cx="4574357" cy="532758"/>
      </dsp:txXfrm>
    </dsp:sp>
    <dsp:sp modelId="{0BA1B7CC-BC4D-4AAD-9A51-1C49ECD3C0DF}">
      <dsp:nvSpPr>
        <dsp:cNvPr id="0" name=""/>
        <dsp:cNvSpPr/>
      </dsp:nvSpPr>
      <dsp:spPr>
        <a:xfrm>
          <a:off x="0" y="4027113"/>
          <a:ext cx="661714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78366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D66106-4574-4C3F-92A8-24D703C061AA}">
      <dsp:nvSpPr>
        <dsp:cNvPr id="0" name=""/>
        <dsp:cNvSpPr/>
      </dsp:nvSpPr>
      <dsp:spPr>
        <a:xfrm>
          <a:off x="330857" y="3731913"/>
          <a:ext cx="4631999" cy="590400"/>
        </a:xfrm>
        <a:prstGeom prst="roundRect">
          <a:avLst/>
        </a:prstGeom>
        <a:solidFill>
          <a:schemeClr val="accent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079" tIns="0" rIns="175079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dirty="0">
              <a:latin typeface="+mn-lt"/>
              <a:cs typeface="Unilever Shilling Medium" panose="020B0502020202020204" pitchFamily="34" charset="77"/>
            </a:rPr>
            <a:t>They love Mexican shows</a:t>
          </a:r>
        </a:p>
      </dsp:txBody>
      <dsp:txXfrm>
        <a:off x="359678" y="3760734"/>
        <a:ext cx="4574357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6">
  <dgm:title val=""/>
  <dgm:desc val=""/>
  <dgm:catLst>
    <dgm:cat type="relationship" pri="4000"/>
    <dgm:cat type="process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ctr"/>
      <dgm:param type="vertAlign" val="mid"/>
      <dgm:param type="ar" val="2.5"/>
    </dgm:alg>
    <dgm:shape xmlns:r="http://schemas.openxmlformats.org/officeDocument/2006/relationships" r:blip="">
      <dgm:adjLst/>
    </dgm:shape>
    <dgm:presOf/>
    <dgm:constrLst>
      <dgm:constr type="primFontSz" for="des" ptType="node" op="equ"/>
      <dgm:constr type="w" for="ch" forName="ribbon" refType="h" refFor="ch" refForName="ribbon" fact="2.5"/>
      <dgm:constr type="h" for="ch" forName="leftArrowText" refType="h" fact="0.49"/>
      <dgm:constr type="ctrY" for="ch" forName="leftArrowText" refType="ctrY" refFor="ch" refForName="ribbon"/>
      <dgm:constr type="ctrYOff" for="ch" forName="leftArrowText" refType="h" refFor="ch" refForName="ribbon" fact="-0.08"/>
      <dgm:constr type="l" for="ch" forName="leftArrowText" refType="w" refFor="ch" refForName="ribbon" fact="0.12"/>
      <dgm:constr type="r" for="ch" forName="leftArrowText" refType="w" refFor="ch" refForName="ribbon" fact="0.45"/>
      <dgm:constr type="h" for="ch" forName="rightArrowText" refType="h" fact="0.49"/>
      <dgm:constr type="ctrY" for="ch" forName="rightArrowText" refType="ctrY" refFor="ch" refForName="ribbon"/>
      <dgm:constr type="ctrYOff" for="ch" forName="rightArrowText" refType="h" refFor="ch" refForName="ribbon" fact="0.08"/>
      <dgm:constr type="l" for="ch" forName="rightArrowText" refType="w" refFor="ch" refForName="ribbon" fact="0.5"/>
      <dgm:constr type="r" for="ch" forName="rightArrowText" refType="w" refFor="ch" refForName="ribbon" fact="0.89"/>
    </dgm:constrLst>
    <dgm:ruleLst/>
    <dgm:choose name="Name0">
      <dgm:if name="Name1" axis="ch" ptType="node" func="cnt" op="gte" val="1">
        <dgm:layoutNode name="ribbon" styleLbl="node1">
          <dgm:alg type="sp"/>
          <dgm:shape xmlns:r="http://schemas.openxmlformats.org/officeDocument/2006/relationships" type="leftRightRibbon" r:blip="">
            <dgm:adjLst/>
          </dgm:shape>
          <dgm:presOf/>
          <dgm:constrLst/>
          <dgm:ruleLst/>
        </dgm:layoutNode>
        <dgm:layoutNode name="lef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2">
            <dgm:if name="Name3" func="var" arg="dir" op="equ" val="norm">
              <dgm:presOf axis="ch desOrSelf" ptType="node node" st="1 1" cnt="1 0"/>
            </dgm:if>
            <dgm:else name="Name4">
              <dgm:presOf axis="ch desOrSelf" ptType="node node" st="2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  <dgm:layoutNode name="rightArrowText" styleLbl="node1">
          <dgm:varLst>
            <dgm:chMax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 hideGeom="1">
            <dgm:adjLst/>
          </dgm:shape>
          <dgm:choose name="Name5">
            <dgm:if name="Name6" func="var" arg="dir" op="equ" val="norm">
              <dgm:presOf axis="ch desOrSelf" ptType="node node" st="2 1" cnt="1 0"/>
            </dgm:if>
            <dgm:else name="Name7">
              <dgm:presOf axis="ch desOrSelf" ptType="node node" st="1 1" cnt="1 0"/>
            </dgm:else>
          </dgm:choose>
          <dgm:constrLst>
            <dgm:constr type="primFontSz" val="65"/>
            <dgm:constr type="tMarg" refType="primFontSz" fact="0.28"/>
            <dgm:constr type="lMarg"/>
            <dgm:constr type="bMarg" refType="primFontSz" fact="0.3"/>
            <dgm:constr type="rMarg"/>
          </dgm:constrLst>
          <dgm:ruleLst>
            <dgm:rule type="primFontSz" val="5" fact="NaN" max="NaN"/>
          </dgm:ruleLst>
        </dgm:layoutNode>
      </dgm:if>
      <dgm:else name="Name8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742EF0F-B7AF-4731-BD57-B4C13DADC22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24E05-DAF5-40CF-B93B-695C20400C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70ED0-C4A6-48D1-8B30-92FA84F6E1EF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AA886-CA52-425E-B1AC-31F0D70CF1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219F75-4810-4D3D-B655-4B0D138B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D2723F-9A90-43D0-9FD7-686C4AFFE4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460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342B-E33E-459B-98FC-4270AB490274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6245A-A8DE-49CD-B2BF-9D79118A8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087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043FD7BB-3BD8-4D97-A284-A524C2B70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47999" y="0"/>
            <a:ext cx="8896351" cy="685800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A536850A-99AA-4C91-B671-2BBF70CC685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2579" t="7566" b="110"/>
          <a:stretch>
            <a:fillRect/>
          </a:stretch>
        </p:blipFill>
        <p:spPr>
          <a:xfrm>
            <a:off x="0" y="0"/>
            <a:ext cx="3971924" cy="6858000"/>
          </a:xfrm>
          <a:custGeom>
            <a:avLst/>
            <a:gdLst>
              <a:gd name="connsiteX0" fmla="*/ 0 w 3971924"/>
              <a:gd name="connsiteY0" fmla="*/ 0 h 6858000"/>
              <a:gd name="connsiteX1" fmla="*/ 3971924 w 3971924"/>
              <a:gd name="connsiteY1" fmla="*/ 0 h 6858000"/>
              <a:gd name="connsiteX2" fmla="*/ 3971924 w 3971924"/>
              <a:gd name="connsiteY2" fmla="*/ 6858000 h 6858000"/>
              <a:gd name="connsiteX3" fmla="*/ 0 w 3971924"/>
              <a:gd name="connsiteY3" fmla="*/ 6858000 h 6858000"/>
              <a:gd name="connsiteX4" fmla="*/ 0 w 397192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71924" h="6858000">
                <a:moveTo>
                  <a:pt x="0" y="0"/>
                </a:moveTo>
                <a:lnTo>
                  <a:pt x="3971924" y="0"/>
                </a:lnTo>
                <a:lnTo>
                  <a:pt x="397192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D290D66-2E4B-4F52-8EF6-FCB837B5E3F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38773" y="4064889"/>
            <a:ext cx="6172197" cy="746087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 template by Growzania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A81C086D-7798-4782-AEA8-1DDF620905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8774" y="1533526"/>
            <a:ext cx="6172197" cy="2332546"/>
          </a:xfrm>
          <a:prstGeom prst="roundRect">
            <a:avLst>
              <a:gd name="adj" fmla="val 12356"/>
            </a:avLst>
          </a:prstGeom>
          <a:noFill/>
        </p:spPr>
        <p:txBody>
          <a:bodyPr/>
          <a:lstStyle>
            <a:lvl1pPr algn="ctr">
              <a:defRPr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05F23DBC-A4A5-4C03-837D-7843C5DC3D8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100000" t="7566" r="-3564" b="110"/>
          <a:stretch>
            <a:fillRect/>
          </a:stretch>
        </p:blipFill>
        <p:spPr>
          <a:xfrm>
            <a:off x="6372224" y="104775"/>
            <a:ext cx="161926" cy="6858000"/>
          </a:xfrm>
          <a:custGeom>
            <a:avLst/>
            <a:gdLst>
              <a:gd name="connsiteX0" fmla="*/ 0 w 161926"/>
              <a:gd name="connsiteY0" fmla="*/ 0 h 6858000"/>
              <a:gd name="connsiteX1" fmla="*/ 161926 w 161926"/>
              <a:gd name="connsiteY1" fmla="*/ 0 h 6858000"/>
              <a:gd name="connsiteX2" fmla="*/ 161926 w 161926"/>
              <a:gd name="connsiteY2" fmla="*/ 6858000 h 6858000"/>
              <a:gd name="connsiteX3" fmla="*/ 0 w 161926"/>
              <a:gd name="connsiteY3" fmla="*/ 6858000 h 6858000"/>
              <a:gd name="connsiteX4" fmla="*/ 0 w 161926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6" h="6858000">
                <a:moveTo>
                  <a:pt x="0" y="0"/>
                </a:moveTo>
                <a:lnTo>
                  <a:pt x="161926" y="0"/>
                </a:lnTo>
                <a:lnTo>
                  <a:pt x="161926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599714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opic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F49901DF-8404-45A2-B3C3-F60E68E996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19975" y="-292"/>
            <a:ext cx="4800600" cy="684292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5809DFD-5E7E-4299-BAEE-426668A9EDF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" y="-292"/>
            <a:ext cx="6410325" cy="68610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1" y="2033551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2007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623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cep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ED2EB818-EF73-4AC5-9155-C7F85EA479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228850"/>
            <a:ext cx="12204123" cy="4629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868009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7725" y="2033551"/>
            <a:ext cx="3238498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67236" y="2033551"/>
            <a:ext cx="3238498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4371975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E07CDAB8-47F1-4CAB-A2BB-4B13DEE0473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706F8894-B027-4C92-89CB-5A5BF1A5D58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67711" y="2033551"/>
            <a:ext cx="3238498" cy="485775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082498D-FDC9-4C1A-A677-B45738FF34BD}"/>
              </a:ext>
            </a:extLst>
          </p:cNvPr>
          <p:cNvCxnSpPr/>
          <p:nvPr userDrawn="1"/>
        </p:nvCxnSpPr>
        <p:spPr>
          <a:xfrm>
            <a:off x="817245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857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tail on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466B88A-3E7E-44AD-98CF-128778529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575" y="0"/>
            <a:ext cx="7667625" cy="68527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9686926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82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B3FABC9-556F-442C-A7D8-A30F013321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2324100" cy="1179134"/>
          </a:xfrm>
          <a:prstGeom prst="roundRect">
            <a:avLst>
              <a:gd name="adj" fmla="val 858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802158"/>
            <a:ext cx="2324100" cy="1179134"/>
          </a:xfrm>
          <a:prstGeom prst="roundRect">
            <a:avLst>
              <a:gd name="adj" fmla="val 1101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Enter subtopic 2</a:t>
            </a:r>
          </a:p>
        </p:txBody>
      </p:sp>
      <p:sp>
        <p:nvSpPr>
          <p:cNvPr id="22" name="Picture Placeholder 7">
            <a:extLst>
              <a:ext uri="{FF2B5EF4-FFF2-40B4-BE49-F238E27FC236}">
                <a16:creationId xmlns:a16="http://schemas.microsoft.com/office/drawing/2014/main" id="{D7CC67A9-8E82-423A-B40E-5FF6B35DBEF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8086723" y="466724"/>
            <a:ext cx="4019551" cy="5924551"/>
          </a:xfrm>
          <a:prstGeom prst="chord">
            <a:avLst>
              <a:gd name="adj1" fmla="val 2700000"/>
              <a:gd name="adj2" fmla="val 1888485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756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har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B4753111-04C3-41FB-8739-505C691023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527" y="0"/>
            <a:ext cx="5191125" cy="68566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954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806C21B2-C437-46F8-BF25-6A387640D2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2033551"/>
            <a:ext cx="4648200" cy="48577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1 topic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82EECF6-3D76-4032-AB1B-A99683C981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2033551"/>
            <a:ext cx="4648200" cy="485775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Chart 2 topic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4F85E4-E986-4AF6-88E2-FDC7117E5250}"/>
              </a:ext>
            </a:extLst>
          </p:cNvPr>
          <p:cNvCxnSpPr/>
          <p:nvPr userDrawn="1"/>
        </p:nvCxnSpPr>
        <p:spPr>
          <a:xfrm>
            <a:off x="6096000" y="2033551"/>
            <a:ext cx="0" cy="3954367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hart Placeholder 7">
            <a:extLst>
              <a:ext uri="{FF2B5EF4-FFF2-40B4-BE49-F238E27FC236}">
                <a16:creationId xmlns:a16="http://schemas.microsoft.com/office/drawing/2014/main" id="{49C46AD8-D081-4CBA-9663-5F53C6387005}"/>
              </a:ext>
            </a:extLst>
          </p:cNvPr>
          <p:cNvSpPr>
            <a:spLocks noGrp="1"/>
          </p:cNvSpPr>
          <p:nvPr>
            <p:ph type="chart" sz="quarter" idx="18"/>
          </p:nvPr>
        </p:nvSpPr>
        <p:spPr>
          <a:xfrm>
            <a:off x="8382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7" name="Chart Placeholder 7">
            <a:extLst>
              <a:ext uri="{FF2B5EF4-FFF2-40B4-BE49-F238E27FC236}">
                <a16:creationId xmlns:a16="http://schemas.microsoft.com/office/drawing/2014/main" id="{5E8A52C2-D8F6-4C5E-A8A0-2F5AE74706F9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6705600" y="2782888"/>
            <a:ext cx="4648200" cy="32051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1784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C46F1BE-5FEC-4A66-8EAB-C20546CC71CD}"/>
              </a:ext>
            </a:extLst>
          </p:cNvPr>
          <p:cNvSpPr/>
          <p:nvPr userDrawn="1"/>
        </p:nvSpPr>
        <p:spPr>
          <a:xfrm>
            <a:off x="328608" y="0"/>
            <a:ext cx="11763375" cy="6590726"/>
          </a:xfrm>
          <a:custGeom>
            <a:avLst/>
            <a:gdLst>
              <a:gd name="connsiteX0" fmla="*/ 171923 w 1936911"/>
              <a:gd name="connsiteY0" fmla="*/ 544334 h 1085203"/>
              <a:gd name="connsiteX1" fmla="*/ 443576 w 1936911"/>
              <a:gd name="connsiteY1" fmla="*/ 588530 h 1085203"/>
              <a:gd name="connsiteX2" fmla="*/ 719039 w 1936911"/>
              <a:gd name="connsiteY2" fmla="*/ 610723 h 1085203"/>
              <a:gd name="connsiteX3" fmla="*/ 1134138 w 1936911"/>
              <a:gd name="connsiteY3" fmla="*/ 837704 h 1085203"/>
              <a:gd name="connsiteX4" fmla="*/ 1490849 w 1936911"/>
              <a:gd name="connsiteY4" fmla="*/ 1030775 h 1085203"/>
              <a:gd name="connsiteX5" fmla="*/ 1727450 w 1936911"/>
              <a:gd name="connsiteY5" fmla="*/ 1073257 h 1085203"/>
              <a:gd name="connsiteX6" fmla="*/ 1861753 w 1936911"/>
              <a:gd name="connsiteY6" fmla="*/ 882662 h 1085203"/>
              <a:gd name="connsiteX7" fmla="*/ 1936429 w 1936911"/>
              <a:gd name="connsiteY7" fmla="*/ 480040 h 1085203"/>
              <a:gd name="connsiteX8" fmla="*/ 1771075 w 1936911"/>
              <a:gd name="connsiteY8" fmla="*/ 116947 h 1085203"/>
              <a:gd name="connsiteX9" fmla="*/ 1356261 w 1936911"/>
              <a:gd name="connsiteY9" fmla="*/ 6647 h 1085203"/>
              <a:gd name="connsiteX10" fmla="*/ 244027 w 1936911"/>
              <a:gd name="connsiteY10" fmla="*/ 57416 h 1085203"/>
              <a:gd name="connsiteX11" fmla="*/ 171923 w 1936911"/>
              <a:gd name="connsiteY11" fmla="*/ 544334 h 108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6911" h="1085203">
                <a:moveTo>
                  <a:pt x="171923" y="544334"/>
                </a:moveTo>
                <a:cubicBezTo>
                  <a:pt x="256790" y="580624"/>
                  <a:pt x="351278" y="586625"/>
                  <a:pt x="443576" y="588530"/>
                </a:cubicBezTo>
                <a:cubicBezTo>
                  <a:pt x="535873" y="590339"/>
                  <a:pt x="629408" y="588625"/>
                  <a:pt x="719039" y="610723"/>
                </a:cubicBezTo>
                <a:cubicBezTo>
                  <a:pt x="872963" y="648632"/>
                  <a:pt x="1000407" y="752550"/>
                  <a:pt x="1134138" y="837704"/>
                </a:cubicBezTo>
                <a:cubicBezTo>
                  <a:pt x="1248248" y="910379"/>
                  <a:pt x="1369691" y="970673"/>
                  <a:pt x="1490849" y="1030775"/>
                </a:cubicBezTo>
                <a:cubicBezTo>
                  <a:pt x="1565049" y="1067542"/>
                  <a:pt x="1650965" y="1104975"/>
                  <a:pt x="1727450" y="1073257"/>
                </a:cubicBezTo>
                <a:cubicBezTo>
                  <a:pt x="1801650" y="1042491"/>
                  <a:pt x="1836512" y="958862"/>
                  <a:pt x="1861753" y="882662"/>
                </a:cubicBezTo>
                <a:cubicBezTo>
                  <a:pt x="1904901" y="752360"/>
                  <a:pt x="1941572" y="617200"/>
                  <a:pt x="1936429" y="480040"/>
                </a:cubicBezTo>
                <a:cubicBezTo>
                  <a:pt x="1931285" y="342880"/>
                  <a:pt x="1878898" y="201910"/>
                  <a:pt x="1771075" y="116947"/>
                </a:cubicBezTo>
                <a:cubicBezTo>
                  <a:pt x="1656775" y="26840"/>
                  <a:pt x="1501708" y="12458"/>
                  <a:pt x="1356261" y="6647"/>
                </a:cubicBezTo>
                <a:cubicBezTo>
                  <a:pt x="988310" y="-8212"/>
                  <a:pt x="608453" y="-973"/>
                  <a:pt x="244027" y="57416"/>
                </a:cubicBezTo>
                <a:cubicBezTo>
                  <a:pt x="-20768" y="99897"/>
                  <a:pt x="-106588" y="425366"/>
                  <a:pt x="171923" y="54433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703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4774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B94A2B81-A4EC-4095-AB6A-9EAF3CFE37A3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8200" y="2024478"/>
            <a:ext cx="10744192" cy="3919122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99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5F5F9781-8325-4EF6-B3DC-4C6DAB9A35A8}"/>
              </a:ext>
            </a:extLst>
          </p:cNvPr>
          <p:cNvSpPr/>
          <p:nvPr userDrawn="1"/>
        </p:nvSpPr>
        <p:spPr>
          <a:xfrm flipV="1">
            <a:off x="0" y="260086"/>
            <a:ext cx="11763375" cy="6590726"/>
          </a:xfrm>
          <a:custGeom>
            <a:avLst/>
            <a:gdLst>
              <a:gd name="connsiteX0" fmla="*/ 171923 w 1936911"/>
              <a:gd name="connsiteY0" fmla="*/ 544334 h 1085203"/>
              <a:gd name="connsiteX1" fmla="*/ 443576 w 1936911"/>
              <a:gd name="connsiteY1" fmla="*/ 588530 h 1085203"/>
              <a:gd name="connsiteX2" fmla="*/ 719039 w 1936911"/>
              <a:gd name="connsiteY2" fmla="*/ 610723 h 1085203"/>
              <a:gd name="connsiteX3" fmla="*/ 1134138 w 1936911"/>
              <a:gd name="connsiteY3" fmla="*/ 837704 h 1085203"/>
              <a:gd name="connsiteX4" fmla="*/ 1490849 w 1936911"/>
              <a:gd name="connsiteY4" fmla="*/ 1030775 h 1085203"/>
              <a:gd name="connsiteX5" fmla="*/ 1727450 w 1936911"/>
              <a:gd name="connsiteY5" fmla="*/ 1073257 h 1085203"/>
              <a:gd name="connsiteX6" fmla="*/ 1861753 w 1936911"/>
              <a:gd name="connsiteY6" fmla="*/ 882662 h 1085203"/>
              <a:gd name="connsiteX7" fmla="*/ 1936429 w 1936911"/>
              <a:gd name="connsiteY7" fmla="*/ 480040 h 1085203"/>
              <a:gd name="connsiteX8" fmla="*/ 1771075 w 1936911"/>
              <a:gd name="connsiteY8" fmla="*/ 116947 h 1085203"/>
              <a:gd name="connsiteX9" fmla="*/ 1356261 w 1936911"/>
              <a:gd name="connsiteY9" fmla="*/ 6647 h 1085203"/>
              <a:gd name="connsiteX10" fmla="*/ 244027 w 1936911"/>
              <a:gd name="connsiteY10" fmla="*/ 57416 h 1085203"/>
              <a:gd name="connsiteX11" fmla="*/ 171923 w 1936911"/>
              <a:gd name="connsiteY11" fmla="*/ 544334 h 10852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36911" h="1085203">
                <a:moveTo>
                  <a:pt x="171923" y="544334"/>
                </a:moveTo>
                <a:cubicBezTo>
                  <a:pt x="256790" y="580624"/>
                  <a:pt x="351278" y="586625"/>
                  <a:pt x="443576" y="588530"/>
                </a:cubicBezTo>
                <a:cubicBezTo>
                  <a:pt x="535873" y="590339"/>
                  <a:pt x="629408" y="588625"/>
                  <a:pt x="719039" y="610723"/>
                </a:cubicBezTo>
                <a:cubicBezTo>
                  <a:pt x="872963" y="648632"/>
                  <a:pt x="1000407" y="752550"/>
                  <a:pt x="1134138" y="837704"/>
                </a:cubicBezTo>
                <a:cubicBezTo>
                  <a:pt x="1248248" y="910379"/>
                  <a:pt x="1369691" y="970673"/>
                  <a:pt x="1490849" y="1030775"/>
                </a:cubicBezTo>
                <a:cubicBezTo>
                  <a:pt x="1565049" y="1067542"/>
                  <a:pt x="1650965" y="1104975"/>
                  <a:pt x="1727450" y="1073257"/>
                </a:cubicBezTo>
                <a:cubicBezTo>
                  <a:pt x="1801650" y="1042491"/>
                  <a:pt x="1836512" y="958862"/>
                  <a:pt x="1861753" y="882662"/>
                </a:cubicBezTo>
                <a:cubicBezTo>
                  <a:pt x="1904901" y="752360"/>
                  <a:pt x="1941572" y="617200"/>
                  <a:pt x="1936429" y="480040"/>
                </a:cubicBezTo>
                <a:cubicBezTo>
                  <a:pt x="1931285" y="342880"/>
                  <a:pt x="1878898" y="201910"/>
                  <a:pt x="1771075" y="116947"/>
                </a:cubicBezTo>
                <a:cubicBezTo>
                  <a:pt x="1656775" y="26840"/>
                  <a:pt x="1501708" y="12458"/>
                  <a:pt x="1356261" y="6647"/>
                </a:cubicBezTo>
                <a:cubicBezTo>
                  <a:pt x="988310" y="-8212"/>
                  <a:pt x="608453" y="-973"/>
                  <a:pt x="244027" y="57416"/>
                </a:cubicBezTo>
                <a:cubicBezTo>
                  <a:pt x="-20768" y="99897"/>
                  <a:pt x="-106588" y="425366"/>
                  <a:pt x="171923" y="544334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47825" y="2064546"/>
            <a:ext cx="9410700" cy="1976679"/>
          </a:xfrm>
          <a:noFill/>
          <a:ln>
            <a:noFill/>
          </a:ln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9E4196E-C0D4-4CAF-AF18-3771931622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933575" y="4113213"/>
            <a:ext cx="8324850" cy="914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75904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546E197B-1A8B-4B96-B034-DF26C0C7C3D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47837" y="2014537"/>
            <a:ext cx="4581526" cy="2828925"/>
          </a:xfrm>
          <a:prstGeom prst="roundRect">
            <a:avLst>
              <a:gd name="adj" fmla="val 6903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345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27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-7921"/>
            <a:ext cx="12191999" cy="6865921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799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6799" y="2922594"/>
            <a:ext cx="10744193" cy="1004890"/>
          </a:xfrm>
          <a:prstGeom prst="roundRect">
            <a:avLst>
              <a:gd name="adj" fmla="val 147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971762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6E0E4D7-F304-4274-9E54-2525C407030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" y="-9302"/>
            <a:ext cx="12192000" cy="686730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66800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8ECA078-AF9A-4FBD-A5EB-533699E2B3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772274" y="1915651"/>
            <a:ext cx="4008937" cy="3017396"/>
          </a:xfrm>
          <a:prstGeom prst="roundRect">
            <a:avLst>
              <a:gd name="adj" fmla="val 7138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THE QUESTION</a:t>
            </a:r>
          </a:p>
        </p:txBody>
      </p:sp>
    </p:spTree>
    <p:extLst>
      <p:ext uri="{BB962C8B-B14F-4D97-AF65-F5344CB8AC3E}">
        <p14:creationId xmlns:p14="http://schemas.microsoft.com/office/powerpoint/2010/main" val="24698570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#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raphic 6">
            <a:extLst>
              <a:ext uri="{FF2B5EF4-FFF2-40B4-BE49-F238E27FC236}">
                <a16:creationId xmlns:a16="http://schemas.microsoft.com/office/drawing/2014/main" id="{415421E9-9358-497B-A0AA-F5B42105B6F2}"/>
              </a:ext>
            </a:extLst>
          </p:cNvPr>
          <p:cNvSpPr/>
          <p:nvPr/>
        </p:nvSpPr>
        <p:spPr>
          <a:xfrm flipV="1">
            <a:off x="53711" y="-14281"/>
            <a:ext cx="12056982" cy="6162824"/>
          </a:xfrm>
          <a:custGeom>
            <a:avLst/>
            <a:gdLst>
              <a:gd name="connsiteX0" fmla="*/ 9047804 w 12221700"/>
              <a:gd name="connsiteY0" fmla="*/ 741847 h 3267560"/>
              <a:gd name="connsiteX1" fmla="*/ 6716922 w 12221700"/>
              <a:gd name="connsiteY1" fmla="*/ 805332 h 3267560"/>
              <a:gd name="connsiteX2" fmla="*/ 4437065 w 12221700"/>
              <a:gd name="connsiteY2" fmla="*/ 1073009 h 3267560"/>
              <a:gd name="connsiteX3" fmla="*/ 3003607 w 12221700"/>
              <a:gd name="connsiteY3" fmla="*/ 1758724 h 3267560"/>
              <a:gd name="connsiteX4" fmla="*/ 1740059 w 12221700"/>
              <a:gd name="connsiteY4" fmla="*/ 1874186 h 3267560"/>
              <a:gd name="connsiteX5" fmla="*/ 504918 w 12221700"/>
              <a:gd name="connsiteY5" fmla="*/ 2069096 h 3267560"/>
              <a:gd name="connsiteX6" fmla="*/ 46211 w 12221700"/>
              <a:gd name="connsiteY6" fmla="*/ 2836488 h 3267560"/>
              <a:gd name="connsiteX7" fmla="*/ 1519649 w 12221700"/>
              <a:gd name="connsiteY7" fmla="*/ 3267519 h 3267560"/>
              <a:gd name="connsiteX8" fmla="*/ 9409193 w 12221700"/>
              <a:gd name="connsiteY8" fmla="*/ 3241902 h 3267560"/>
              <a:gd name="connsiteX9" fmla="*/ 11676425 w 12221700"/>
              <a:gd name="connsiteY9" fmla="*/ 2825350 h 3267560"/>
              <a:gd name="connsiteX10" fmla="*/ 12075163 w 12221700"/>
              <a:gd name="connsiteY10" fmla="*/ 1224483 h 3267560"/>
              <a:gd name="connsiteX11" fmla="*/ 10773215 w 12221700"/>
              <a:gd name="connsiteY11" fmla="*/ 1557 h 3267560"/>
              <a:gd name="connsiteX12" fmla="*/ 9994676 w 12221700"/>
              <a:gd name="connsiteY12" fmla="*/ 390265 h 3267560"/>
              <a:gd name="connsiteX13" fmla="*/ 9047804 w 12221700"/>
              <a:gd name="connsiteY13" fmla="*/ 741847 h 3267560"/>
              <a:gd name="connsiteX0" fmla="*/ 9047804 w 12181784"/>
              <a:gd name="connsiteY0" fmla="*/ 1626490 h 4152203"/>
              <a:gd name="connsiteX1" fmla="*/ 6716922 w 12181784"/>
              <a:gd name="connsiteY1" fmla="*/ 1689975 h 4152203"/>
              <a:gd name="connsiteX2" fmla="*/ 4437065 w 12181784"/>
              <a:gd name="connsiteY2" fmla="*/ 1957652 h 4152203"/>
              <a:gd name="connsiteX3" fmla="*/ 3003607 w 12181784"/>
              <a:gd name="connsiteY3" fmla="*/ 2643367 h 4152203"/>
              <a:gd name="connsiteX4" fmla="*/ 1740059 w 12181784"/>
              <a:gd name="connsiteY4" fmla="*/ 2758829 h 4152203"/>
              <a:gd name="connsiteX5" fmla="*/ 504918 w 12181784"/>
              <a:gd name="connsiteY5" fmla="*/ 2953739 h 4152203"/>
              <a:gd name="connsiteX6" fmla="*/ 46211 w 12181784"/>
              <a:gd name="connsiteY6" fmla="*/ 3721131 h 4152203"/>
              <a:gd name="connsiteX7" fmla="*/ 1519649 w 12181784"/>
              <a:gd name="connsiteY7" fmla="*/ 4152162 h 4152203"/>
              <a:gd name="connsiteX8" fmla="*/ 9409193 w 12181784"/>
              <a:gd name="connsiteY8" fmla="*/ 4126545 h 4152203"/>
              <a:gd name="connsiteX9" fmla="*/ 11676425 w 12181784"/>
              <a:gd name="connsiteY9" fmla="*/ 3709993 h 4152203"/>
              <a:gd name="connsiteX10" fmla="*/ 12075163 w 12181784"/>
              <a:gd name="connsiteY10" fmla="*/ 2109126 h 4152203"/>
              <a:gd name="connsiteX11" fmla="*/ 10620815 w 12181784"/>
              <a:gd name="connsiteY11" fmla="*/ 375 h 4152203"/>
              <a:gd name="connsiteX12" fmla="*/ 9994676 w 12181784"/>
              <a:gd name="connsiteY12" fmla="*/ 1274908 h 4152203"/>
              <a:gd name="connsiteX13" fmla="*/ 9047804 w 12181784"/>
              <a:gd name="connsiteY13" fmla="*/ 1626490 h 4152203"/>
              <a:gd name="connsiteX0" fmla="*/ 9047804 w 12181784"/>
              <a:gd name="connsiteY0" fmla="*/ 3622829 h 6148542"/>
              <a:gd name="connsiteX1" fmla="*/ 6488322 w 12181784"/>
              <a:gd name="connsiteY1" fmla="*/ 139 h 6148542"/>
              <a:gd name="connsiteX2" fmla="*/ 4437065 w 12181784"/>
              <a:gd name="connsiteY2" fmla="*/ 3953991 h 6148542"/>
              <a:gd name="connsiteX3" fmla="*/ 3003607 w 12181784"/>
              <a:gd name="connsiteY3" fmla="*/ 4639706 h 6148542"/>
              <a:gd name="connsiteX4" fmla="*/ 1740059 w 12181784"/>
              <a:gd name="connsiteY4" fmla="*/ 4755168 h 6148542"/>
              <a:gd name="connsiteX5" fmla="*/ 504918 w 12181784"/>
              <a:gd name="connsiteY5" fmla="*/ 4950078 h 6148542"/>
              <a:gd name="connsiteX6" fmla="*/ 46211 w 12181784"/>
              <a:gd name="connsiteY6" fmla="*/ 5717470 h 6148542"/>
              <a:gd name="connsiteX7" fmla="*/ 1519649 w 12181784"/>
              <a:gd name="connsiteY7" fmla="*/ 6148501 h 6148542"/>
              <a:gd name="connsiteX8" fmla="*/ 9409193 w 12181784"/>
              <a:gd name="connsiteY8" fmla="*/ 6122884 h 6148542"/>
              <a:gd name="connsiteX9" fmla="*/ 11676425 w 12181784"/>
              <a:gd name="connsiteY9" fmla="*/ 5706332 h 6148542"/>
              <a:gd name="connsiteX10" fmla="*/ 12075163 w 12181784"/>
              <a:gd name="connsiteY10" fmla="*/ 4105465 h 6148542"/>
              <a:gd name="connsiteX11" fmla="*/ 10620815 w 12181784"/>
              <a:gd name="connsiteY11" fmla="*/ 1996714 h 6148542"/>
              <a:gd name="connsiteX12" fmla="*/ 9994676 w 12181784"/>
              <a:gd name="connsiteY12" fmla="*/ 3271247 h 6148542"/>
              <a:gd name="connsiteX13" fmla="*/ 9047804 w 12181784"/>
              <a:gd name="connsiteY13" fmla="*/ 3622829 h 6148542"/>
              <a:gd name="connsiteX0" fmla="*/ 9030801 w 12164781"/>
              <a:gd name="connsiteY0" fmla="*/ 3622829 h 6148542"/>
              <a:gd name="connsiteX1" fmla="*/ 6471319 w 12164781"/>
              <a:gd name="connsiteY1" fmla="*/ 139 h 6148542"/>
              <a:gd name="connsiteX2" fmla="*/ 4420062 w 12164781"/>
              <a:gd name="connsiteY2" fmla="*/ 3953991 h 6148542"/>
              <a:gd name="connsiteX3" fmla="*/ 2986604 w 12164781"/>
              <a:gd name="connsiteY3" fmla="*/ 4639706 h 6148542"/>
              <a:gd name="connsiteX4" fmla="*/ 722931 w 12164781"/>
              <a:gd name="connsiteY4" fmla="*/ 4374168 h 6148542"/>
              <a:gd name="connsiteX5" fmla="*/ 487915 w 12164781"/>
              <a:gd name="connsiteY5" fmla="*/ 4950078 h 6148542"/>
              <a:gd name="connsiteX6" fmla="*/ 29208 w 12164781"/>
              <a:gd name="connsiteY6" fmla="*/ 5717470 h 6148542"/>
              <a:gd name="connsiteX7" fmla="*/ 1502646 w 12164781"/>
              <a:gd name="connsiteY7" fmla="*/ 6148501 h 6148542"/>
              <a:gd name="connsiteX8" fmla="*/ 9392190 w 12164781"/>
              <a:gd name="connsiteY8" fmla="*/ 6122884 h 6148542"/>
              <a:gd name="connsiteX9" fmla="*/ 11659422 w 12164781"/>
              <a:gd name="connsiteY9" fmla="*/ 5706332 h 6148542"/>
              <a:gd name="connsiteX10" fmla="*/ 12058160 w 12164781"/>
              <a:gd name="connsiteY10" fmla="*/ 4105465 h 6148542"/>
              <a:gd name="connsiteX11" fmla="*/ 10603812 w 12164781"/>
              <a:gd name="connsiteY11" fmla="*/ 1996714 h 6148542"/>
              <a:gd name="connsiteX12" fmla="*/ 9977673 w 12164781"/>
              <a:gd name="connsiteY12" fmla="*/ 3271247 h 6148542"/>
              <a:gd name="connsiteX13" fmla="*/ 9030801 w 12164781"/>
              <a:gd name="connsiteY13" fmla="*/ 3622829 h 6148542"/>
              <a:gd name="connsiteX0" fmla="*/ 9075793 w 12209773"/>
              <a:gd name="connsiteY0" fmla="*/ 3622829 h 6148513"/>
              <a:gd name="connsiteX1" fmla="*/ 6516311 w 12209773"/>
              <a:gd name="connsiteY1" fmla="*/ 139 h 6148513"/>
              <a:gd name="connsiteX2" fmla="*/ 4465054 w 12209773"/>
              <a:gd name="connsiteY2" fmla="*/ 3953991 h 6148513"/>
              <a:gd name="connsiteX3" fmla="*/ 3031596 w 12209773"/>
              <a:gd name="connsiteY3" fmla="*/ 4639706 h 6148513"/>
              <a:gd name="connsiteX4" fmla="*/ 767923 w 12209773"/>
              <a:gd name="connsiteY4" fmla="*/ 4374168 h 6148513"/>
              <a:gd name="connsiteX5" fmla="*/ 275732 w 12209773"/>
              <a:gd name="connsiteY5" fmla="*/ 4797678 h 6148513"/>
              <a:gd name="connsiteX6" fmla="*/ 74200 w 12209773"/>
              <a:gd name="connsiteY6" fmla="*/ 5717470 h 6148513"/>
              <a:gd name="connsiteX7" fmla="*/ 1547638 w 12209773"/>
              <a:gd name="connsiteY7" fmla="*/ 6148501 h 6148513"/>
              <a:gd name="connsiteX8" fmla="*/ 9437182 w 12209773"/>
              <a:gd name="connsiteY8" fmla="*/ 6122884 h 6148513"/>
              <a:gd name="connsiteX9" fmla="*/ 11704414 w 12209773"/>
              <a:gd name="connsiteY9" fmla="*/ 5706332 h 6148513"/>
              <a:gd name="connsiteX10" fmla="*/ 12103152 w 12209773"/>
              <a:gd name="connsiteY10" fmla="*/ 4105465 h 6148513"/>
              <a:gd name="connsiteX11" fmla="*/ 10648804 w 12209773"/>
              <a:gd name="connsiteY11" fmla="*/ 1996714 h 6148513"/>
              <a:gd name="connsiteX12" fmla="*/ 10022665 w 12209773"/>
              <a:gd name="connsiteY12" fmla="*/ 3271247 h 6148513"/>
              <a:gd name="connsiteX13" fmla="*/ 9075793 w 12209773"/>
              <a:gd name="connsiteY13" fmla="*/ 3622829 h 6148513"/>
              <a:gd name="connsiteX0" fmla="*/ 8923002 w 12056982"/>
              <a:gd name="connsiteY0" fmla="*/ 3622829 h 6162824"/>
              <a:gd name="connsiteX1" fmla="*/ 6363520 w 12056982"/>
              <a:gd name="connsiteY1" fmla="*/ 139 h 6162824"/>
              <a:gd name="connsiteX2" fmla="*/ 4312263 w 12056982"/>
              <a:gd name="connsiteY2" fmla="*/ 3953991 h 6162824"/>
              <a:gd name="connsiteX3" fmla="*/ 2878805 w 12056982"/>
              <a:gd name="connsiteY3" fmla="*/ 4639706 h 6162824"/>
              <a:gd name="connsiteX4" fmla="*/ 615132 w 12056982"/>
              <a:gd name="connsiteY4" fmla="*/ 4374168 h 6162824"/>
              <a:gd name="connsiteX5" fmla="*/ 122941 w 12056982"/>
              <a:gd name="connsiteY5" fmla="*/ 4797678 h 6162824"/>
              <a:gd name="connsiteX6" fmla="*/ 111909 w 12056982"/>
              <a:gd name="connsiteY6" fmla="*/ 5879395 h 6162824"/>
              <a:gd name="connsiteX7" fmla="*/ 1394847 w 12056982"/>
              <a:gd name="connsiteY7" fmla="*/ 6148501 h 6162824"/>
              <a:gd name="connsiteX8" fmla="*/ 9284391 w 12056982"/>
              <a:gd name="connsiteY8" fmla="*/ 6122884 h 6162824"/>
              <a:gd name="connsiteX9" fmla="*/ 11551623 w 12056982"/>
              <a:gd name="connsiteY9" fmla="*/ 5706332 h 6162824"/>
              <a:gd name="connsiteX10" fmla="*/ 11950361 w 12056982"/>
              <a:gd name="connsiteY10" fmla="*/ 4105465 h 6162824"/>
              <a:gd name="connsiteX11" fmla="*/ 10496013 w 12056982"/>
              <a:gd name="connsiteY11" fmla="*/ 1996714 h 6162824"/>
              <a:gd name="connsiteX12" fmla="*/ 9869874 w 12056982"/>
              <a:gd name="connsiteY12" fmla="*/ 3271247 h 6162824"/>
              <a:gd name="connsiteX13" fmla="*/ 8923002 w 12056982"/>
              <a:gd name="connsiteY13" fmla="*/ 3622829 h 616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056982" h="6162824">
                <a:moveTo>
                  <a:pt x="8923002" y="3622829"/>
                </a:moveTo>
                <a:cubicBezTo>
                  <a:pt x="8169713" y="3769105"/>
                  <a:pt x="7143637" y="24642"/>
                  <a:pt x="6363520" y="139"/>
                </a:cubicBezTo>
                <a:cubicBezTo>
                  <a:pt x="5583403" y="-24364"/>
                  <a:pt x="4893049" y="3180730"/>
                  <a:pt x="4312263" y="3953991"/>
                </a:cubicBezTo>
                <a:cubicBezTo>
                  <a:pt x="3731477" y="4727252"/>
                  <a:pt x="3494994" y="4569677"/>
                  <a:pt x="2878805" y="4639706"/>
                </a:cubicBezTo>
                <a:cubicBezTo>
                  <a:pt x="2262617" y="4709736"/>
                  <a:pt x="1074443" y="4347839"/>
                  <a:pt x="615132" y="4374168"/>
                </a:cubicBezTo>
                <a:cubicBezTo>
                  <a:pt x="155821" y="4400497"/>
                  <a:pt x="206812" y="4546807"/>
                  <a:pt x="122941" y="4797678"/>
                </a:cubicBezTo>
                <a:cubicBezTo>
                  <a:pt x="39071" y="5048549"/>
                  <a:pt x="-100075" y="5654258"/>
                  <a:pt x="111909" y="5879395"/>
                </a:cubicBezTo>
                <a:cubicBezTo>
                  <a:pt x="323893" y="6104532"/>
                  <a:pt x="-133900" y="6107920"/>
                  <a:pt x="1394847" y="6148501"/>
                </a:cubicBezTo>
                <a:cubicBezTo>
                  <a:pt x="2923594" y="6189082"/>
                  <a:pt x="6654543" y="6131423"/>
                  <a:pt x="9284391" y="6122884"/>
                </a:cubicBezTo>
                <a:cubicBezTo>
                  <a:pt x="10085550" y="6120286"/>
                  <a:pt x="10969823" y="6095040"/>
                  <a:pt x="11551623" y="5706332"/>
                </a:cubicBezTo>
                <a:cubicBezTo>
                  <a:pt x="12140787" y="5312427"/>
                  <a:pt x="12126296" y="4723735"/>
                  <a:pt x="11950361" y="4105465"/>
                </a:cubicBezTo>
                <a:cubicBezTo>
                  <a:pt x="11774426" y="3487195"/>
                  <a:pt x="11093067" y="2035325"/>
                  <a:pt x="10496013" y="1996714"/>
                </a:cubicBezTo>
                <a:cubicBezTo>
                  <a:pt x="10122524" y="1972582"/>
                  <a:pt x="10117639" y="3120516"/>
                  <a:pt x="9869874" y="3271247"/>
                </a:cubicBezTo>
                <a:cubicBezTo>
                  <a:pt x="9597911" y="3436828"/>
                  <a:pt x="9267558" y="3556002"/>
                  <a:pt x="8923002" y="362282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25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2A1393B8-6F86-451D-BFCB-0537136D61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1" y="298451"/>
            <a:ext cx="6000748" cy="6000748"/>
          </a:xfrm>
          <a:prstGeom prst="ellipse">
            <a:avLst/>
          </a:prstGeom>
          <a:ln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851" y="1669255"/>
            <a:ext cx="5695949" cy="3519487"/>
          </a:xfrm>
          <a:prstGeom prst="roundRect">
            <a:avLst>
              <a:gd name="adj" fmla="val 5571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A TITLE HERE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4425" y="6356350"/>
            <a:ext cx="2743200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03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48531F8-D6AC-4F18-9276-19AF561C28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6801" y="-3579"/>
            <a:ext cx="10067925" cy="686157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2" y="457200"/>
            <a:ext cx="10848974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4634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>
            <a:extLst>
              <a:ext uri="{FF2B5EF4-FFF2-40B4-BE49-F238E27FC236}">
                <a16:creationId xmlns:a16="http://schemas.microsoft.com/office/drawing/2014/main" id="{B024EFCC-EA5E-4BEC-9758-A747389805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854"/>
          <a:stretch>
            <a:fillRect/>
          </a:stretch>
        </p:blipFill>
        <p:spPr>
          <a:xfrm flipH="1">
            <a:off x="0" y="0"/>
            <a:ext cx="5181600" cy="6858000"/>
          </a:xfrm>
          <a:custGeom>
            <a:avLst/>
            <a:gdLst>
              <a:gd name="connsiteX0" fmla="*/ 4648200 w 4648200"/>
              <a:gd name="connsiteY0" fmla="*/ 0 h 6858000"/>
              <a:gd name="connsiteX1" fmla="*/ 0 w 4648200"/>
              <a:gd name="connsiteY1" fmla="*/ 0 h 6858000"/>
              <a:gd name="connsiteX2" fmla="*/ 0 w 4648200"/>
              <a:gd name="connsiteY2" fmla="*/ 6858000 h 6858000"/>
              <a:gd name="connsiteX3" fmla="*/ 4648200 w 4648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6858000">
                <a:moveTo>
                  <a:pt x="4648200" y="0"/>
                </a:moveTo>
                <a:lnTo>
                  <a:pt x="0" y="0"/>
                </a:lnTo>
                <a:lnTo>
                  <a:pt x="0" y="6858000"/>
                </a:lnTo>
                <a:lnTo>
                  <a:pt x="4648200" y="6858000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8200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1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444AD00F-6843-4B1F-8D43-B4DA368C1F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05600" y="127794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2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FEB2A481-452B-4506-BFFB-63E118D2BA8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8200" y="399157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3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1E0E2E33-D679-4754-9A24-9F79A469E6C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705600" y="3991570"/>
            <a:ext cx="4648200" cy="485775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Highlight 4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Chart Placeholder 19">
            <a:extLst>
              <a:ext uri="{FF2B5EF4-FFF2-40B4-BE49-F238E27FC236}">
                <a16:creationId xmlns:a16="http://schemas.microsoft.com/office/drawing/2014/main" id="{A280D68D-BEBD-4120-B0AD-6EB2FD6B3E24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6705600" y="1994300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Chart Placeholder 19">
            <a:extLst>
              <a:ext uri="{FF2B5EF4-FFF2-40B4-BE49-F238E27FC236}">
                <a16:creationId xmlns:a16="http://schemas.microsoft.com/office/drawing/2014/main" id="{A40E39AD-335A-4498-8C1E-60E0C76DCCA8}"/>
              </a:ext>
            </a:extLst>
          </p:cNvPr>
          <p:cNvSpPr>
            <a:spLocks noGrp="1"/>
          </p:cNvSpPr>
          <p:nvPr>
            <p:ph type="chart" sz="quarter" idx="23"/>
          </p:nvPr>
        </p:nvSpPr>
        <p:spPr>
          <a:xfrm>
            <a:off x="838207" y="4815085"/>
            <a:ext cx="4648192" cy="1529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martArt Placeholder 23">
            <a:extLst>
              <a:ext uri="{FF2B5EF4-FFF2-40B4-BE49-F238E27FC236}">
                <a16:creationId xmlns:a16="http://schemas.microsoft.com/office/drawing/2014/main" id="{043B4446-7C9F-4461-83B5-19F63B73FF93}"/>
              </a:ext>
            </a:extLst>
          </p:cNvPr>
          <p:cNvSpPr>
            <a:spLocks noGrp="1"/>
          </p:cNvSpPr>
          <p:nvPr>
            <p:ph type="dgm" sz="quarter" idx="24"/>
          </p:nvPr>
        </p:nvSpPr>
        <p:spPr>
          <a:xfrm>
            <a:off x="6705600" y="4815084"/>
            <a:ext cx="4648192" cy="152994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944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2476" y="46037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477" y="160179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81770" y="1601790"/>
            <a:ext cx="4914899" cy="5113335"/>
          </a:xfrm>
          <a:prstGeom prst="foldedCorner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1311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detail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89F1C25-3EC5-4C8C-8A65-EB2ADFD75F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3903" y="136525"/>
            <a:ext cx="10744193" cy="1004890"/>
          </a:xfrm>
          <a:noFill/>
          <a:ln>
            <a:noFill/>
          </a:ln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95D8CB85-BD94-41C9-8192-20F91081669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1275" y="1277940"/>
            <a:ext cx="4648200" cy="485775"/>
          </a:xfr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Topic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29D30F5C-23DA-4378-AEE3-D7FD131C84E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id="{D8EAACDE-549D-4E98-BFDE-FC6BDB45F2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3903" y="1277940"/>
            <a:ext cx="4914899" cy="5113335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89815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tion item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E83FD023-093A-4607-90D3-D7B8F8623576}"/>
              </a:ext>
            </a:extLst>
          </p:cNvPr>
          <p:cNvGrpSpPr/>
          <p:nvPr userDrawn="1"/>
        </p:nvGrpSpPr>
        <p:grpSpPr>
          <a:xfrm>
            <a:off x="0" y="-1"/>
            <a:ext cx="12220717" cy="6850813"/>
            <a:chOff x="-1628775" y="-152401"/>
            <a:chExt cx="12220717" cy="68508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DCC7EB9-C6A5-4915-81B9-A9172A3EB643}"/>
                </a:ext>
              </a:extLst>
            </p:cNvPr>
            <p:cNvSpPr/>
            <p:nvPr/>
          </p:nvSpPr>
          <p:spPr>
            <a:xfrm>
              <a:off x="-1628775" y="-152401"/>
              <a:ext cx="11763375" cy="6590726"/>
            </a:xfrm>
            <a:custGeom>
              <a:avLst/>
              <a:gdLst>
                <a:gd name="connsiteX0" fmla="*/ 171923 w 1936911"/>
                <a:gd name="connsiteY0" fmla="*/ 544334 h 1085203"/>
                <a:gd name="connsiteX1" fmla="*/ 443576 w 1936911"/>
                <a:gd name="connsiteY1" fmla="*/ 588530 h 1085203"/>
                <a:gd name="connsiteX2" fmla="*/ 719039 w 1936911"/>
                <a:gd name="connsiteY2" fmla="*/ 610723 h 1085203"/>
                <a:gd name="connsiteX3" fmla="*/ 1134138 w 1936911"/>
                <a:gd name="connsiteY3" fmla="*/ 837704 h 1085203"/>
                <a:gd name="connsiteX4" fmla="*/ 1490849 w 1936911"/>
                <a:gd name="connsiteY4" fmla="*/ 1030775 h 1085203"/>
                <a:gd name="connsiteX5" fmla="*/ 1727450 w 1936911"/>
                <a:gd name="connsiteY5" fmla="*/ 1073257 h 1085203"/>
                <a:gd name="connsiteX6" fmla="*/ 1861753 w 1936911"/>
                <a:gd name="connsiteY6" fmla="*/ 882662 h 1085203"/>
                <a:gd name="connsiteX7" fmla="*/ 1936429 w 1936911"/>
                <a:gd name="connsiteY7" fmla="*/ 480040 h 1085203"/>
                <a:gd name="connsiteX8" fmla="*/ 1771075 w 1936911"/>
                <a:gd name="connsiteY8" fmla="*/ 116947 h 1085203"/>
                <a:gd name="connsiteX9" fmla="*/ 1356261 w 1936911"/>
                <a:gd name="connsiteY9" fmla="*/ 6647 h 1085203"/>
                <a:gd name="connsiteX10" fmla="*/ 244027 w 1936911"/>
                <a:gd name="connsiteY10" fmla="*/ 57416 h 1085203"/>
                <a:gd name="connsiteX11" fmla="*/ 171923 w 1936911"/>
                <a:gd name="connsiteY11" fmla="*/ 544334 h 10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911" h="1085203">
                  <a:moveTo>
                    <a:pt x="171923" y="544334"/>
                  </a:moveTo>
                  <a:cubicBezTo>
                    <a:pt x="256790" y="580624"/>
                    <a:pt x="351278" y="586625"/>
                    <a:pt x="443576" y="588530"/>
                  </a:cubicBezTo>
                  <a:cubicBezTo>
                    <a:pt x="535873" y="590339"/>
                    <a:pt x="629408" y="588625"/>
                    <a:pt x="719039" y="610723"/>
                  </a:cubicBezTo>
                  <a:cubicBezTo>
                    <a:pt x="872963" y="648632"/>
                    <a:pt x="1000407" y="752550"/>
                    <a:pt x="1134138" y="837704"/>
                  </a:cubicBezTo>
                  <a:cubicBezTo>
                    <a:pt x="1248248" y="910379"/>
                    <a:pt x="1369691" y="970673"/>
                    <a:pt x="1490849" y="1030775"/>
                  </a:cubicBezTo>
                  <a:cubicBezTo>
                    <a:pt x="1565049" y="1067542"/>
                    <a:pt x="1650965" y="1104975"/>
                    <a:pt x="1727450" y="1073257"/>
                  </a:cubicBezTo>
                  <a:cubicBezTo>
                    <a:pt x="1801650" y="1042491"/>
                    <a:pt x="1836512" y="958862"/>
                    <a:pt x="1861753" y="882662"/>
                  </a:cubicBezTo>
                  <a:cubicBezTo>
                    <a:pt x="1904901" y="752360"/>
                    <a:pt x="1941572" y="617200"/>
                    <a:pt x="1936429" y="480040"/>
                  </a:cubicBezTo>
                  <a:cubicBezTo>
                    <a:pt x="1931285" y="342880"/>
                    <a:pt x="1878898" y="201910"/>
                    <a:pt x="1771075" y="116947"/>
                  </a:cubicBezTo>
                  <a:cubicBezTo>
                    <a:pt x="1656775" y="26840"/>
                    <a:pt x="1501708" y="12458"/>
                    <a:pt x="1356261" y="6647"/>
                  </a:cubicBezTo>
                  <a:cubicBezTo>
                    <a:pt x="988310" y="-8212"/>
                    <a:pt x="608453" y="-973"/>
                    <a:pt x="244027" y="57416"/>
                  </a:cubicBezTo>
                  <a:cubicBezTo>
                    <a:pt x="-20768" y="99897"/>
                    <a:pt x="-106588" y="425366"/>
                    <a:pt x="171923" y="54433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3EDB75E-7E2A-4D38-9A9E-F4EADD88EF07}"/>
                </a:ext>
              </a:extLst>
            </p:cNvPr>
            <p:cNvSpPr/>
            <p:nvPr/>
          </p:nvSpPr>
          <p:spPr>
            <a:xfrm>
              <a:off x="7848743" y="-152401"/>
              <a:ext cx="2743199" cy="6850813"/>
            </a:xfrm>
            <a:custGeom>
              <a:avLst/>
              <a:gdLst>
                <a:gd name="connsiteX0" fmla="*/ 41796 w 866917"/>
                <a:gd name="connsiteY0" fmla="*/ 144324 h 2165022"/>
                <a:gd name="connsiteX1" fmla="*/ 22651 w 866917"/>
                <a:gd name="connsiteY1" fmla="*/ 462459 h 2165022"/>
                <a:gd name="connsiteX2" fmla="*/ 156191 w 866917"/>
                <a:gd name="connsiteY2" fmla="*/ 761163 h 2165022"/>
                <a:gd name="connsiteX3" fmla="*/ 235915 w 866917"/>
                <a:gd name="connsiteY3" fmla="*/ 1075393 h 2165022"/>
                <a:gd name="connsiteX4" fmla="*/ 180861 w 866917"/>
                <a:gd name="connsiteY4" fmla="*/ 1327138 h 2165022"/>
                <a:gd name="connsiteX5" fmla="*/ 212579 w 866917"/>
                <a:gd name="connsiteY5" fmla="*/ 1575550 h 2165022"/>
                <a:gd name="connsiteX6" fmla="*/ 409270 w 866917"/>
                <a:gd name="connsiteY6" fmla="*/ 1770242 h 2165022"/>
                <a:gd name="connsiteX7" fmla="*/ 419939 w 866917"/>
                <a:gd name="connsiteY7" fmla="*/ 2070279 h 2165022"/>
                <a:gd name="connsiteX8" fmla="*/ 639204 w 866917"/>
                <a:gd name="connsiteY8" fmla="*/ 2155052 h 2165022"/>
                <a:gd name="connsiteX9" fmla="*/ 806463 w 866917"/>
                <a:gd name="connsiteY9" fmla="*/ 1968838 h 2165022"/>
                <a:gd name="connsiteX10" fmla="*/ 839419 w 866917"/>
                <a:gd name="connsiteY10" fmla="*/ 1712901 h 2165022"/>
                <a:gd name="connsiteX11" fmla="*/ 864756 w 866917"/>
                <a:gd name="connsiteY11" fmla="*/ 783356 h 2165022"/>
                <a:gd name="connsiteX12" fmla="*/ 786651 w 866917"/>
                <a:gd name="connsiteY12" fmla="*/ 232811 h 2165022"/>
                <a:gd name="connsiteX13" fmla="*/ 433464 w 866917"/>
                <a:gd name="connsiteY13" fmla="*/ 20 h 2165022"/>
                <a:gd name="connsiteX14" fmla="*/ 41796 w 866917"/>
                <a:gd name="connsiteY14" fmla="*/ 144324 h 216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6917" h="2165022">
                  <a:moveTo>
                    <a:pt x="41796" y="144324"/>
                  </a:moveTo>
                  <a:cubicBezTo>
                    <a:pt x="-12401" y="239193"/>
                    <a:pt x="-8401" y="357779"/>
                    <a:pt x="22651" y="462459"/>
                  </a:cubicBezTo>
                  <a:cubicBezTo>
                    <a:pt x="53702" y="567139"/>
                    <a:pt x="109328" y="662484"/>
                    <a:pt x="156191" y="761163"/>
                  </a:cubicBezTo>
                  <a:cubicBezTo>
                    <a:pt x="203054" y="859842"/>
                    <a:pt x="241916" y="966331"/>
                    <a:pt x="235915" y="1075393"/>
                  </a:cubicBezTo>
                  <a:cubicBezTo>
                    <a:pt x="231153" y="1161308"/>
                    <a:pt x="198768" y="1242938"/>
                    <a:pt x="180861" y="1327138"/>
                  </a:cubicBezTo>
                  <a:cubicBezTo>
                    <a:pt x="162954" y="1411340"/>
                    <a:pt x="161811" y="1506113"/>
                    <a:pt x="212579" y="1575550"/>
                  </a:cubicBezTo>
                  <a:cubicBezTo>
                    <a:pt x="267539" y="1650798"/>
                    <a:pt x="374314" y="1683850"/>
                    <a:pt x="409270" y="1770242"/>
                  </a:cubicBezTo>
                  <a:cubicBezTo>
                    <a:pt x="447275" y="1864158"/>
                    <a:pt x="381077" y="1976648"/>
                    <a:pt x="419939" y="2070279"/>
                  </a:cubicBezTo>
                  <a:cubicBezTo>
                    <a:pt x="453085" y="2150003"/>
                    <a:pt x="557575" y="2183436"/>
                    <a:pt x="639204" y="2155052"/>
                  </a:cubicBezTo>
                  <a:cubicBezTo>
                    <a:pt x="720833" y="2126667"/>
                    <a:pt x="778460" y="2050562"/>
                    <a:pt x="806463" y="1968838"/>
                  </a:cubicBezTo>
                  <a:cubicBezTo>
                    <a:pt x="834371" y="1887113"/>
                    <a:pt x="837038" y="1799197"/>
                    <a:pt x="839419" y="1712901"/>
                  </a:cubicBezTo>
                  <a:cubicBezTo>
                    <a:pt x="847897" y="1403053"/>
                    <a:pt x="856279" y="1093204"/>
                    <a:pt x="864756" y="783356"/>
                  </a:cubicBezTo>
                  <a:cubicBezTo>
                    <a:pt x="869899" y="595904"/>
                    <a:pt x="872948" y="399213"/>
                    <a:pt x="786651" y="232811"/>
                  </a:cubicBezTo>
                  <a:cubicBezTo>
                    <a:pt x="720833" y="105938"/>
                    <a:pt x="581102" y="-1694"/>
                    <a:pt x="433464" y="20"/>
                  </a:cubicBezTo>
                  <a:cubicBezTo>
                    <a:pt x="301448" y="1639"/>
                    <a:pt x="114948" y="16117"/>
                    <a:pt x="41796" y="144324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C9AB4FEE-B697-4842-94A9-39424F02A4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3820" y="2120673"/>
            <a:ext cx="5010150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61A8256A-4E2B-49F1-8D0E-EE97378179E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FB54F74E-C312-4C0D-9B7A-60D0C3C571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C1B898F-54FE-46EE-A182-429E7862F6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7000" y="2158971"/>
            <a:ext cx="709576" cy="709576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6" name="Text Placeholder 9">
            <a:extLst>
              <a:ext uri="{FF2B5EF4-FFF2-40B4-BE49-F238E27FC236}">
                <a16:creationId xmlns:a16="http://schemas.microsoft.com/office/drawing/2014/main" id="{36228289-3D70-4F28-A53A-54FF0EAF68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77000" y="3927578"/>
            <a:ext cx="709576" cy="7095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F45F6901-8565-408D-B969-6626ADCB618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53156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aphic 6">
            <a:extLst>
              <a:ext uri="{FF2B5EF4-FFF2-40B4-BE49-F238E27FC236}">
                <a16:creationId xmlns:a16="http://schemas.microsoft.com/office/drawing/2014/main" id="{1D1541B5-C77D-4EFB-BC8D-5B99D225A339}"/>
              </a:ext>
            </a:extLst>
          </p:cNvPr>
          <p:cNvGrpSpPr/>
          <p:nvPr userDrawn="1"/>
        </p:nvGrpSpPr>
        <p:grpSpPr>
          <a:xfrm flipV="1">
            <a:off x="0" y="-1"/>
            <a:ext cx="12220717" cy="6850813"/>
            <a:chOff x="-1628775" y="-152401"/>
            <a:chExt cx="12220717" cy="6850813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1AAC091-F2D2-4D7A-8D8D-F56E6B6C3213}"/>
                </a:ext>
              </a:extLst>
            </p:cNvPr>
            <p:cNvSpPr/>
            <p:nvPr/>
          </p:nvSpPr>
          <p:spPr>
            <a:xfrm>
              <a:off x="-1628775" y="-152401"/>
              <a:ext cx="11763375" cy="6590726"/>
            </a:xfrm>
            <a:custGeom>
              <a:avLst/>
              <a:gdLst>
                <a:gd name="connsiteX0" fmla="*/ 171923 w 1936911"/>
                <a:gd name="connsiteY0" fmla="*/ 544334 h 1085203"/>
                <a:gd name="connsiteX1" fmla="*/ 443576 w 1936911"/>
                <a:gd name="connsiteY1" fmla="*/ 588530 h 1085203"/>
                <a:gd name="connsiteX2" fmla="*/ 719039 w 1936911"/>
                <a:gd name="connsiteY2" fmla="*/ 610723 h 1085203"/>
                <a:gd name="connsiteX3" fmla="*/ 1134138 w 1936911"/>
                <a:gd name="connsiteY3" fmla="*/ 837704 h 1085203"/>
                <a:gd name="connsiteX4" fmla="*/ 1490849 w 1936911"/>
                <a:gd name="connsiteY4" fmla="*/ 1030775 h 1085203"/>
                <a:gd name="connsiteX5" fmla="*/ 1727450 w 1936911"/>
                <a:gd name="connsiteY5" fmla="*/ 1073257 h 1085203"/>
                <a:gd name="connsiteX6" fmla="*/ 1861753 w 1936911"/>
                <a:gd name="connsiteY6" fmla="*/ 882662 h 1085203"/>
                <a:gd name="connsiteX7" fmla="*/ 1936429 w 1936911"/>
                <a:gd name="connsiteY7" fmla="*/ 480040 h 1085203"/>
                <a:gd name="connsiteX8" fmla="*/ 1771075 w 1936911"/>
                <a:gd name="connsiteY8" fmla="*/ 116947 h 1085203"/>
                <a:gd name="connsiteX9" fmla="*/ 1356261 w 1936911"/>
                <a:gd name="connsiteY9" fmla="*/ 6647 h 1085203"/>
                <a:gd name="connsiteX10" fmla="*/ 244027 w 1936911"/>
                <a:gd name="connsiteY10" fmla="*/ 57416 h 1085203"/>
                <a:gd name="connsiteX11" fmla="*/ 171923 w 1936911"/>
                <a:gd name="connsiteY11" fmla="*/ 544334 h 10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911" h="1085203">
                  <a:moveTo>
                    <a:pt x="171923" y="544334"/>
                  </a:moveTo>
                  <a:cubicBezTo>
                    <a:pt x="256790" y="580624"/>
                    <a:pt x="351278" y="586625"/>
                    <a:pt x="443576" y="588530"/>
                  </a:cubicBezTo>
                  <a:cubicBezTo>
                    <a:pt x="535873" y="590339"/>
                    <a:pt x="629408" y="588625"/>
                    <a:pt x="719039" y="610723"/>
                  </a:cubicBezTo>
                  <a:cubicBezTo>
                    <a:pt x="872963" y="648632"/>
                    <a:pt x="1000407" y="752550"/>
                    <a:pt x="1134138" y="837704"/>
                  </a:cubicBezTo>
                  <a:cubicBezTo>
                    <a:pt x="1248248" y="910379"/>
                    <a:pt x="1369691" y="970673"/>
                    <a:pt x="1490849" y="1030775"/>
                  </a:cubicBezTo>
                  <a:cubicBezTo>
                    <a:pt x="1565049" y="1067542"/>
                    <a:pt x="1650965" y="1104975"/>
                    <a:pt x="1727450" y="1073257"/>
                  </a:cubicBezTo>
                  <a:cubicBezTo>
                    <a:pt x="1801650" y="1042491"/>
                    <a:pt x="1836512" y="958862"/>
                    <a:pt x="1861753" y="882662"/>
                  </a:cubicBezTo>
                  <a:cubicBezTo>
                    <a:pt x="1904901" y="752360"/>
                    <a:pt x="1941572" y="617200"/>
                    <a:pt x="1936429" y="480040"/>
                  </a:cubicBezTo>
                  <a:cubicBezTo>
                    <a:pt x="1931285" y="342880"/>
                    <a:pt x="1878898" y="201910"/>
                    <a:pt x="1771075" y="116947"/>
                  </a:cubicBezTo>
                  <a:cubicBezTo>
                    <a:pt x="1656775" y="26840"/>
                    <a:pt x="1501708" y="12458"/>
                    <a:pt x="1356261" y="6647"/>
                  </a:cubicBezTo>
                  <a:cubicBezTo>
                    <a:pt x="988310" y="-8212"/>
                    <a:pt x="608453" y="-973"/>
                    <a:pt x="244027" y="57416"/>
                  </a:cubicBezTo>
                  <a:cubicBezTo>
                    <a:pt x="-20768" y="99897"/>
                    <a:pt x="-106588" y="425366"/>
                    <a:pt x="171923" y="544334"/>
                  </a:cubicBezTo>
                  <a:close/>
                </a:path>
              </a:pathLst>
            </a:custGeom>
            <a:solidFill>
              <a:schemeClr val="bg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A97DB719-02F5-406D-9A12-1FE91FB5C5C5}"/>
                </a:ext>
              </a:extLst>
            </p:cNvPr>
            <p:cNvSpPr/>
            <p:nvPr/>
          </p:nvSpPr>
          <p:spPr>
            <a:xfrm>
              <a:off x="7848743" y="-152401"/>
              <a:ext cx="2743199" cy="6850813"/>
            </a:xfrm>
            <a:custGeom>
              <a:avLst/>
              <a:gdLst>
                <a:gd name="connsiteX0" fmla="*/ 41796 w 866917"/>
                <a:gd name="connsiteY0" fmla="*/ 144324 h 2165022"/>
                <a:gd name="connsiteX1" fmla="*/ 22651 w 866917"/>
                <a:gd name="connsiteY1" fmla="*/ 462459 h 2165022"/>
                <a:gd name="connsiteX2" fmla="*/ 156191 w 866917"/>
                <a:gd name="connsiteY2" fmla="*/ 761163 h 2165022"/>
                <a:gd name="connsiteX3" fmla="*/ 235915 w 866917"/>
                <a:gd name="connsiteY3" fmla="*/ 1075393 h 2165022"/>
                <a:gd name="connsiteX4" fmla="*/ 180861 w 866917"/>
                <a:gd name="connsiteY4" fmla="*/ 1327138 h 2165022"/>
                <a:gd name="connsiteX5" fmla="*/ 212579 w 866917"/>
                <a:gd name="connsiteY5" fmla="*/ 1575550 h 2165022"/>
                <a:gd name="connsiteX6" fmla="*/ 409270 w 866917"/>
                <a:gd name="connsiteY6" fmla="*/ 1770242 h 2165022"/>
                <a:gd name="connsiteX7" fmla="*/ 419939 w 866917"/>
                <a:gd name="connsiteY7" fmla="*/ 2070279 h 2165022"/>
                <a:gd name="connsiteX8" fmla="*/ 639204 w 866917"/>
                <a:gd name="connsiteY8" fmla="*/ 2155052 h 2165022"/>
                <a:gd name="connsiteX9" fmla="*/ 806463 w 866917"/>
                <a:gd name="connsiteY9" fmla="*/ 1968838 h 2165022"/>
                <a:gd name="connsiteX10" fmla="*/ 839419 w 866917"/>
                <a:gd name="connsiteY10" fmla="*/ 1712901 h 2165022"/>
                <a:gd name="connsiteX11" fmla="*/ 864756 w 866917"/>
                <a:gd name="connsiteY11" fmla="*/ 783356 h 2165022"/>
                <a:gd name="connsiteX12" fmla="*/ 786651 w 866917"/>
                <a:gd name="connsiteY12" fmla="*/ 232811 h 2165022"/>
                <a:gd name="connsiteX13" fmla="*/ 433464 w 866917"/>
                <a:gd name="connsiteY13" fmla="*/ 20 h 2165022"/>
                <a:gd name="connsiteX14" fmla="*/ 41796 w 866917"/>
                <a:gd name="connsiteY14" fmla="*/ 144324 h 216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6917" h="2165022">
                  <a:moveTo>
                    <a:pt x="41796" y="144324"/>
                  </a:moveTo>
                  <a:cubicBezTo>
                    <a:pt x="-12401" y="239193"/>
                    <a:pt x="-8401" y="357779"/>
                    <a:pt x="22651" y="462459"/>
                  </a:cubicBezTo>
                  <a:cubicBezTo>
                    <a:pt x="53702" y="567139"/>
                    <a:pt x="109328" y="662484"/>
                    <a:pt x="156191" y="761163"/>
                  </a:cubicBezTo>
                  <a:cubicBezTo>
                    <a:pt x="203054" y="859842"/>
                    <a:pt x="241916" y="966331"/>
                    <a:pt x="235915" y="1075393"/>
                  </a:cubicBezTo>
                  <a:cubicBezTo>
                    <a:pt x="231153" y="1161308"/>
                    <a:pt x="198768" y="1242938"/>
                    <a:pt x="180861" y="1327138"/>
                  </a:cubicBezTo>
                  <a:cubicBezTo>
                    <a:pt x="162954" y="1411340"/>
                    <a:pt x="161811" y="1506113"/>
                    <a:pt x="212579" y="1575550"/>
                  </a:cubicBezTo>
                  <a:cubicBezTo>
                    <a:pt x="267539" y="1650798"/>
                    <a:pt x="374314" y="1683850"/>
                    <a:pt x="409270" y="1770242"/>
                  </a:cubicBezTo>
                  <a:cubicBezTo>
                    <a:pt x="447275" y="1864158"/>
                    <a:pt x="381077" y="1976648"/>
                    <a:pt x="419939" y="2070279"/>
                  </a:cubicBezTo>
                  <a:cubicBezTo>
                    <a:pt x="453085" y="2150003"/>
                    <a:pt x="557575" y="2183436"/>
                    <a:pt x="639204" y="2155052"/>
                  </a:cubicBezTo>
                  <a:cubicBezTo>
                    <a:pt x="720833" y="2126667"/>
                    <a:pt x="778460" y="2050562"/>
                    <a:pt x="806463" y="1968838"/>
                  </a:cubicBezTo>
                  <a:cubicBezTo>
                    <a:pt x="834371" y="1887113"/>
                    <a:pt x="837038" y="1799197"/>
                    <a:pt x="839419" y="1712901"/>
                  </a:cubicBezTo>
                  <a:cubicBezTo>
                    <a:pt x="847897" y="1403053"/>
                    <a:pt x="856279" y="1093204"/>
                    <a:pt x="864756" y="783356"/>
                  </a:cubicBezTo>
                  <a:cubicBezTo>
                    <a:pt x="869899" y="595904"/>
                    <a:pt x="872948" y="399213"/>
                    <a:pt x="786651" y="232811"/>
                  </a:cubicBezTo>
                  <a:cubicBezTo>
                    <a:pt x="720833" y="105938"/>
                    <a:pt x="581102" y="-1694"/>
                    <a:pt x="433464" y="20"/>
                  </a:cubicBezTo>
                  <a:cubicBezTo>
                    <a:pt x="301448" y="1639"/>
                    <a:pt x="114948" y="16117"/>
                    <a:pt x="41796" y="144324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1335B9D-FD11-4533-8CE2-BBD0695FF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70E12C-2884-47E8-AD17-B430DFAF5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5AB8EB-EF9C-408B-A42D-C0B1BD9F2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951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D109EAED-A48E-403D-ACEB-5DC6E96954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1437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1338260"/>
            <a:ext cx="5562599" cy="100489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95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Image Righ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B62DF2C4-F935-4E21-A3DD-EC39D854EC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71437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1" y="342899"/>
            <a:ext cx="5562599" cy="1004890"/>
          </a:xfrm>
        </p:spPr>
        <p:txBody>
          <a:bodyPr/>
          <a:lstStyle>
            <a:lvl1pPr>
              <a:defRPr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57274" y="6356350"/>
            <a:ext cx="2524125" cy="365125"/>
          </a:xfrm>
        </p:spPr>
        <p:txBody>
          <a:bodyPr/>
          <a:lstStyle/>
          <a:p>
            <a:fld id="{C4DA6745-CF6A-4A9D-A995-5F811E8C8182}" type="datetimeFigureOut">
              <a:rPr lang="en-US" smtClean="0"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F2D123-E765-4BD2-9912-5C3B8604549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342899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695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speak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502CC92C-EB26-44C8-B33D-0D93748CB5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0854"/>
          <a:stretch>
            <a:fillRect/>
          </a:stretch>
        </p:blipFill>
        <p:spPr>
          <a:xfrm flipH="1">
            <a:off x="0" y="0"/>
            <a:ext cx="5181600" cy="6858000"/>
          </a:xfrm>
          <a:custGeom>
            <a:avLst/>
            <a:gdLst>
              <a:gd name="connsiteX0" fmla="*/ 4648200 w 4648200"/>
              <a:gd name="connsiteY0" fmla="*/ 0 h 6858000"/>
              <a:gd name="connsiteX1" fmla="*/ 0 w 4648200"/>
              <a:gd name="connsiteY1" fmla="*/ 0 h 6858000"/>
              <a:gd name="connsiteX2" fmla="*/ 0 w 4648200"/>
              <a:gd name="connsiteY2" fmla="*/ 6858000 h 6858000"/>
              <a:gd name="connsiteX3" fmla="*/ 4648200 w 46482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48200" h="6858000">
                <a:moveTo>
                  <a:pt x="4648200" y="0"/>
                </a:moveTo>
                <a:lnTo>
                  <a:pt x="0" y="0"/>
                </a:lnTo>
                <a:lnTo>
                  <a:pt x="0" y="6858000"/>
                </a:lnTo>
                <a:lnTo>
                  <a:pt x="464820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0200" y="1338260"/>
            <a:ext cx="5524499" cy="100489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Today's speakers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838950" y="466724"/>
            <a:ext cx="5181600" cy="5924551"/>
          </a:xfrm>
          <a:prstGeom prst="foldedCorner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314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speaker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63058D4-951D-4A64-A933-958204C653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7145"/>
            <a:ext cx="6400800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29925" cy="100489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39250" y="6356350"/>
            <a:ext cx="25421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48788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7CEAC8E9-F8A3-4ACB-959D-822939BD0A5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 flipH="1">
            <a:off x="8554476" y="2019300"/>
            <a:ext cx="3104638" cy="3924300"/>
          </a:xfrm>
          <a:prstGeom prst="snip2Diag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0106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6">
            <a:extLst>
              <a:ext uri="{FF2B5EF4-FFF2-40B4-BE49-F238E27FC236}">
                <a16:creationId xmlns:a16="http://schemas.microsoft.com/office/drawing/2014/main" id="{20D60FE2-6930-4596-8026-A8D23506975C}"/>
              </a:ext>
            </a:extLst>
          </p:cNvPr>
          <p:cNvGrpSpPr/>
          <p:nvPr/>
        </p:nvGrpSpPr>
        <p:grpSpPr>
          <a:xfrm>
            <a:off x="0" y="-1"/>
            <a:ext cx="12220717" cy="6850813"/>
            <a:chOff x="-1628775" y="-152401"/>
            <a:chExt cx="12220717" cy="68508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96BB3818-2538-47C2-9D40-FB73E43DB5AF}"/>
                </a:ext>
              </a:extLst>
            </p:cNvPr>
            <p:cNvSpPr/>
            <p:nvPr/>
          </p:nvSpPr>
          <p:spPr>
            <a:xfrm>
              <a:off x="-1628775" y="-152401"/>
              <a:ext cx="11763375" cy="6590726"/>
            </a:xfrm>
            <a:custGeom>
              <a:avLst/>
              <a:gdLst>
                <a:gd name="connsiteX0" fmla="*/ 171923 w 1936911"/>
                <a:gd name="connsiteY0" fmla="*/ 544334 h 1085203"/>
                <a:gd name="connsiteX1" fmla="*/ 443576 w 1936911"/>
                <a:gd name="connsiteY1" fmla="*/ 588530 h 1085203"/>
                <a:gd name="connsiteX2" fmla="*/ 719039 w 1936911"/>
                <a:gd name="connsiteY2" fmla="*/ 610723 h 1085203"/>
                <a:gd name="connsiteX3" fmla="*/ 1134138 w 1936911"/>
                <a:gd name="connsiteY3" fmla="*/ 837704 h 1085203"/>
                <a:gd name="connsiteX4" fmla="*/ 1490849 w 1936911"/>
                <a:gd name="connsiteY4" fmla="*/ 1030775 h 1085203"/>
                <a:gd name="connsiteX5" fmla="*/ 1727450 w 1936911"/>
                <a:gd name="connsiteY5" fmla="*/ 1073257 h 1085203"/>
                <a:gd name="connsiteX6" fmla="*/ 1861753 w 1936911"/>
                <a:gd name="connsiteY6" fmla="*/ 882662 h 1085203"/>
                <a:gd name="connsiteX7" fmla="*/ 1936429 w 1936911"/>
                <a:gd name="connsiteY7" fmla="*/ 480040 h 1085203"/>
                <a:gd name="connsiteX8" fmla="*/ 1771075 w 1936911"/>
                <a:gd name="connsiteY8" fmla="*/ 116947 h 1085203"/>
                <a:gd name="connsiteX9" fmla="*/ 1356261 w 1936911"/>
                <a:gd name="connsiteY9" fmla="*/ 6647 h 1085203"/>
                <a:gd name="connsiteX10" fmla="*/ 244027 w 1936911"/>
                <a:gd name="connsiteY10" fmla="*/ 57416 h 1085203"/>
                <a:gd name="connsiteX11" fmla="*/ 171923 w 1936911"/>
                <a:gd name="connsiteY11" fmla="*/ 544334 h 10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911" h="1085203">
                  <a:moveTo>
                    <a:pt x="171923" y="544334"/>
                  </a:moveTo>
                  <a:cubicBezTo>
                    <a:pt x="256790" y="580624"/>
                    <a:pt x="351278" y="586625"/>
                    <a:pt x="443576" y="588530"/>
                  </a:cubicBezTo>
                  <a:cubicBezTo>
                    <a:pt x="535873" y="590339"/>
                    <a:pt x="629408" y="588625"/>
                    <a:pt x="719039" y="610723"/>
                  </a:cubicBezTo>
                  <a:cubicBezTo>
                    <a:pt x="872963" y="648632"/>
                    <a:pt x="1000407" y="752550"/>
                    <a:pt x="1134138" y="837704"/>
                  </a:cubicBezTo>
                  <a:cubicBezTo>
                    <a:pt x="1248248" y="910379"/>
                    <a:pt x="1369691" y="970673"/>
                    <a:pt x="1490849" y="1030775"/>
                  </a:cubicBezTo>
                  <a:cubicBezTo>
                    <a:pt x="1565049" y="1067542"/>
                    <a:pt x="1650965" y="1104975"/>
                    <a:pt x="1727450" y="1073257"/>
                  </a:cubicBezTo>
                  <a:cubicBezTo>
                    <a:pt x="1801650" y="1042491"/>
                    <a:pt x="1836512" y="958862"/>
                    <a:pt x="1861753" y="882662"/>
                  </a:cubicBezTo>
                  <a:cubicBezTo>
                    <a:pt x="1904901" y="752360"/>
                    <a:pt x="1941572" y="617200"/>
                    <a:pt x="1936429" y="480040"/>
                  </a:cubicBezTo>
                  <a:cubicBezTo>
                    <a:pt x="1931285" y="342880"/>
                    <a:pt x="1878898" y="201910"/>
                    <a:pt x="1771075" y="116947"/>
                  </a:cubicBezTo>
                  <a:cubicBezTo>
                    <a:pt x="1656775" y="26840"/>
                    <a:pt x="1501708" y="12458"/>
                    <a:pt x="1356261" y="6647"/>
                  </a:cubicBezTo>
                  <a:cubicBezTo>
                    <a:pt x="988310" y="-8212"/>
                    <a:pt x="608453" y="-973"/>
                    <a:pt x="244027" y="57416"/>
                  </a:cubicBezTo>
                  <a:cubicBezTo>
                    <a:pt x="-20768" y="99897"/>
                    <a:pt x="-106588" y="425366"/>
                    <a:pt x="171923" y="544334"/>
                  </a:cubicBezTo>
                  <a:close/>
                </a:path>
              </a:pathLst>
            </a:custGeom>
            <a:solidFill>
              <a:schemeClr val="bg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63E2ED4-15D4-47D5-8BE9-EDA40CB41508}"/>
                </a:ext>
              </a:extLst>
            </p:cNvPr>
            <p:cNvSpPr/>
            <p:nvPr/>
          </p:nvSpPr>
          <p:spPr>
            <a:xfrm>
              <a:off x="7848743" y="-152401"/>
              <a:ext cx="2743199" cy="6850813"/>
            </a:xfrm>
            <a:custGeom>
              <a:avLst/>
              <a:gdLst>
                <a:gd name="connsiteX0" fmla="*/ 41796 w 866917"/>
                <a:gd name="connsiteY0" fmla="*/ 144324 h 2165022"/>
                <a:gd name="connsiteX1" fmla="*/ 22651 w 866917"/>
                <a:gd name="connsiteY1" fmla="*/ 462459 h 2165022"/>
                <a:gd name="connsiteX2" fmla="*/ 156191 w 866917"/>
                <a:gd name="connsiteY2" fmla="*/ 761163 h 2165022"/>
                <a:gd name="connsiteX3" fmla="*/ 235915 w 866917"/>
                <a:gd name="connsiteY3" fmla="*/ 1075393 h 2165022"/>
                <a:gd name="connsiteX4" fmla="*/ 180861 w 866917"/>
                <a:gd name="connsiteY4" fmla="*/ 1327138 h 2165022"/>
                <a:gd name="connsiteX5" fmla="*/ 212579 w 866917"/>
                <a:gd name="connsiteY5" fmla="*/ 1575550 h 2165022"/>
                <a:gd name="connsiteX6" fmla="*/ 409270 w 866917"/>
                <a:gd name="connsiteY6" fmla="*/ 1770242 h 2165022"/>
                <a:gd name="connsiteX7" fmla="*/ 419939 w 866917"/>
                <a:gd name="connsiteY7" fmla="*/ 2070279 h 2165022"/>
                <a:gd name="connsiteX8" fmla="*/ 639204 w 866917"/>
                <a:gd name="connsiteY8" fmla="*/ 2155052 h 2165022"/>
                <a:gd name="connsiteX9" fmla="*/ 806463 w 866917"/>
                <a:gd name="connsiteY9" fmla="*/ 1968838 h 2165022"/>
                <a:gd name="connsiteX10" fmla="*/ 839419 w 866917"/>
                <a:gd name="connsiteY10" fmla="*/ 1712901 h 2165022"/>
                <a:gd name="connsiteX11" fmla="*/ 864756 w 866917"/>
                <a:gd name="connsiteY11" fmla="*/ 783356 h 2165022"/>
                <a:gd name="connsiteX12" fmla="*/ 786651 w 866917"/>
                <a:gd name="connsiteY12" fmla="*/ 232811 h 2165022"/>
                <a:gd name="connsiteX13" fmla="*/ 433464 w 866917"/>
                <a:gd name="connsiteY13" fmla="*/ 20 h 2165022"/>
                <a:gd name="connsiteX14" fmla="*/ 41796 w 866917"/>
                <a:gd name="connsiteY14" fmla="*/ 144324 h 216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6917" h="2165022">
                  <a:moveTo>
                    <a:pt x="41796" y="144324"/>
                  </a:moveTo>
                  <a:cubicBezTo>
                    <a:pt x="-12401" y="239193"/>
                    <a:pt x="-8401" y="357779"/>
                    <a:pt x="22651" y="462459"/>
                  </a:cubicBezTo>
                  <a:cubicBezTo>
                    <a:pt x="53702" y="567139"/>
                    <a:pt x="109328" y="662484"/>
                    <a:pt x="156191" y="761163"/>
                  </a:cubicBezTo>
                  <a:cubicBezTo>
                    <a:pt x="203054" y="859842"/>
                    <a:pt x="241916" y="966331"/>
                    <a:pt x="235915" y="1075393"/>
                  </a:cubicBezTo>
                  <a:cubicBezTo>
                    <a:pt x="231153" y="1161308"/>
                    <a:pt x="198768" y="1242938"/>
                    <a:pt x="180861" y="1327138"/>
                  </a:cubicBezTo>
                  <a:cubicBezTo>
                    <a:pt x="162954" y="1411340"/>
                    <a:pt x="161811" y="1506113"/>
                    <a:pt x="212579" y="1575550"/>
                  </a:cubicBezTo>
                  <a:cubicBezTo>
                    <a:pt x="267539" y="1650798"/>
                    <a:pt x="374314" y="1683850"/>
                    <a:pt x="409270" y="1770242"/>
                  </a:cubicBezTo>
                  <a:cubicBezTo>
                    <a:pt x="447275" y="1864158"/>
                    <a:pt x="381077" y="1976648"/>
                    <a:pt x="419939" y="2070279"/>
                  </a:cubicBezTo>
                  <a:cubicBezTo>
                    <a:pt x="453085" y="2150003"/>
                    <a:pt x="557575" y="2183436"/>
                    <a:pt x="639204" y="2155052"/>
                  </a:cubicBezTo>
                  <a:cubicBezTo>
                    <a:pt x="720833" y="2126667"/>
                    <a:pt x="778460" y="2050562"/>
                    <a:pt x="806463" y="1968838"/>
                  </a:cubicBezTo>
                  <a:cubicBezTo>
                    <a:pt x="834371" y="1887113"/>
                    <a:pt x="837038" y="1799197"/>
                    <a:pt x="839419" y="1712901"/>
                  </a:cubicBezTo>
                  <a:cubicBezTo>
                    <a:pt x="847897" y="1403053"/>
                    <a:pt x="856279" y="1093204"/>
                    <a:pt x="864756" y="783356"/>
                  </a:cubicBezTo>
                  <a:cubicBezTo>
                    <a:pt x="869899" y="595904"/>
                    <a:pt x="872948" y="399213"/>
                    <a:pt x="786651" y="232811"/>
                  </a:cubicBezTo>
                  <a:cubicBezTo>
                    <a:pt x="720833" y="105938"/>
                    <a:pt x="581102" y="-1694"/>
                    <a:pt x="433464" y="20"/>
                  </a:cubicBezTo>
                  <a:cubicBezTo>
                    <a:pt x="301448" y="1639"/>
                    <a:pt x="114948" y="16117"/>
                    <a:pt x="41796" y="144324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91315"/>
            <a:ext cx="10852781" cy="1004890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TOPIC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9650" y="6356350"/>
            <a:ext cx="25717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37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aphic 6">
            <a:extLst>
              <a:ext uri="{FF2B5EF4-FFF2-40B4-BE49-F238E27FC236}">
                <a16:creationId xmlns:a16="http://schemas.microsoft.com/office/drawing/2014/main" id="{8FE576AF-CB98-45BB-9BB9-AE3754AA4DF2}"/>
              </a:ext>
            </a:extLst>
          </p:cNvPr>
          <p:cNvGrpSpPr/>
          <p:nvPr userDrawn="1"/>
        </p:nvGrpSpPr>
        <p:grpSpPr>
          <a:xfrm flipV="1">
            <a:off x="0" y="-1"/>
            <a:ext cx="12220717" cy="6850813"/>
            <a:chOff x="-1628775" y="-152401"/>
            <a:chExt cx="12220717" cy="6850813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93A6DEF-0779-4A87-8866-4C5826E15CE4}"/>
                </a:ext>
              </a:extLst>
            </p:cNvPr>
            <p:cNvSpPr/>
            <p:nvPr/>
          </p:nvSpPr>
          <p:spPr>
            <a:xfrm>
              <a:off x="-1628775" y="-152401"/>
              <a:ext cx="11763375" cy="6590726"/>
            </a:xfrm>
            <a:custGeom>
              <a:avLst/>
              <a:gdLst>
                <a:gd name="connsiteX0" fmla="*/ 171923 w 1936911"/>
                <a:gd name="connsiteY0" fmla="*/ 544334 h 1085203"/>
                <a:gd name="connsiteX1" fmla="*/ 443576 w 1936911"/>
                <a:gd name="connsiteY1" fmla="*/ 588530 h 1085203"/>
                <a:gd name="connsiteX2" fmla="*/ 719039 w 1936911"/>
                <a:gd name="connsiteY2" fmla="*/ 610723 h 1085203"/>
                <a:gd name="connsiteX3" fmla="*/ 1134138 w 1936911"/>
                <a:gd name="connsiteY3" fmla="*/ 837704 h 1085203"/>
                <a:gd name="connsiteX4" fmla="*/ 1490849 w 1936911"/>
                <a:gd name="connsiteY4" fmla="*/ 1030775 h 1085203"/>
                <a:gd name="connsiteX5" fmla="*/ 1727450 w 1936911"/>
                <a:gd name="connsiteY5" fmla="*/ 1073257 h 1085203"/>
                <a:gd name="connsiteX6" fmla="*/ 1861753 w 1936911"/>
                <a:gd name="connsiteY6" fmla="*/ 882662 h 1085203"/>
                <a:gd name="connsiteX7" fmla="*/ 1936429 w 1936911"/>
                <a:gd name="connsiteY7" fmla="*/ 480040 h 1085203"/>
                <a:gd name="connsiteX8" fmla="*/ 1771075 w 1936911"/>
                <a:gd name="connsiteY8" fmla="*/ 116947 h 1085203"/>
                <a:gd name="connsiteX9" fmla="*/ 1356261 w 1936911"/>
                <a:gd name="connsiteY9" fmla="*/ 6647 h 1085203"/>
                <a:gd name="connsiteX10" fmla="*/ 244027 w 1936911"/>
                <a:gd name="connsiteY10" fmla="*/ 57416 h 1085203"/>
                <a:gd name="connsiteX11" fmla="*/ 171923 w 1936911"/>
                <a:gd name="connsiteY11" fmla="*/ 544334 h 10852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36911" h="1085203">
                  <a:moveTo>
                    <a:pt x="171923" y="544334"/>
                  </a:moveTo>
                  <a:cubicBezTo>
                    <a:pt x="256790" y="580624"/>
                    <a:pt x="351278" y="586625"/>
                    <a:pt x="443576" y="588530"/>
                  </a:cubicBezTo>
                  <a:cubicBezTo>
                    <a:pt x="535873" y="590339"/>
                    <a:pt x="629408" y="588625"/>
                    <a:pt x="719039" y="610723"/>
                  </a:cubicBezTo>
                  <a:cubicBezTo>
                    <a:pt x="872963" y="648632"/>
                    <a:pt x="1000407" y="752550"/>
                    <a:pt x="1134138" y="837704"/>
                  </a:cubicBezTo>
                  <a:cubicBezTo>
                    <a:pt x="1248248" y="910379"/>
                    <a:pt x="1369691" y="970673"/>
                    <a:pt x="1490849" y="1030775"/>
                  </a:cubicBezTo>
                  <a:cubicBezTo>
                    <a:pt x="1565049" y="1067542"/>
                    <a:pt x="1650965" y="1104975"/>
                    <a:pt x="1727450" y="1073257"/>
                  </a:cubicBezTo>
                  <a:cubicBezTo>
                    <a:pt x="1801650" y="1042491"/>
                    <a:pt x="1836512" y="958862"/>
                    <a:pt x="1861753" y="882662"/>
                  </a:cubicBezTo>
                  <a:cubicBezTo>
                    <a:pt x="1904901" y="752360"/>
                    <a:pt x="1941572" y="617200"/>
                    <a:pt x="1936429" y="480040"/>
                  </a:cubicBezTo>
                  <a:cubicBezTo>
                    <a:pt x="1931285" y="342880"/>
                    <a:pt x="1878898" y="201910"/>
                    <a:pt x="1771075" y="116947"/>
                  </a:cubicBezTo>
                  <a:cubicBezTo>
                    <a:pt x="1656775" y="26840"/>
                    <a:pt x="1501708" y="12458"/>
                    <a:pt x="1356261" y="6647"/>
                  </a:cubicBezTo>
                  <a:cubicBezTo>
                    <a:pt x="988310" y="-8212"/>
                    <a:pt x="608453" y="-973"/>
                    <a:pt x="244027" y="57416"/>
                  </a:cubicBezTo>
                  <a:cubicBezTo>
                    <a:pt x="-20768" y="99897"/>
                    <a:pt x="-106588" y="425366"/>
                    <a:pt x="171923" y="544334"/>
                  </a:cubicBezTo>
                  <a:close/>
                </a:path>
              </a:pathLst>
            </a:custGeom>
            <a:solidFill>
              <a:schemeClr val="bg2">
                <a:lumMod val="10000"/>
                <a:lumOff val="9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66F4610F-76D5-4295-8D30-AE95C60FD1C3}"/>
                </a:ext>
              </a:extLst>
            </p:cNvPr>
            <p:cNvSpPr/>
            <p:nvPr/>
          </p:nvSpPr>
          <p:spPr>
            <a:xfrm>
              <a:off x="7848743" y="-152401"/>
              <a:ext cx="2743199" cy="6850813"/>
            </a:xfrm>
            <a:custGeom>
              <a:avLst/>
              <a:gdLst>
                <a:gd name="connsiteX0" fmla="*/ 41796 w 866917"/>
                <a:gd name="connsiteY0" fmla="*/ 144324 h 2165022"/>
                <a:gd name="connsiteX1" fmla="*/ 22651 w 866917"/>
                <a:gd name="connsiteY1" fmla="*/ 462459 h 2165022"/>
                <a:gd name="connsiteX2" fmla="*/ 156191 w 866917"/>
                <a:gd name="connsiteY2" fmla="*/ 761163 h 2165022"/>
                <a:gd name="connsiteX3" fmla="*/ 235915 w 866917"/>
                <a:gd name="connsiteY3" fmla="*/ 1075393 h 2165022"/>
                <a:gd name="connsiteX4" fmla="*/ 180861 w 866917"/>
                <a:gd name="connsiteY4" fmla="*/ 1327138 h 2165022"/>
                <a:gd name="connsiteX5" fmla="*/ 212579 w 866917"/>
                <a:gd name="connsiteY5" fmla="*/ 1575550 h 2165022"/>
                <a:gd name="connsiteX6" fmla="*/ 409270 w 866917"/>
                <a:gd name="connsiteY6" fmla="*/ 1770242 h 2165022"/>
                <a:gd name="connsiteX7" fmla="*/ 419939 w 866917"/>
                <a:gd name="connsiteY7" fmla="*/ 2070279 h 2165022"/>
                <a:gd name="connsiteX8" fmla="*/ 639204 w 866917"/>
                <a:gd name="connsiteY8" fmla="*/ 2155052 h 2165022"/>
                <a:gd name="connsiteX9" fmla="*/ 806463 w 866917"/>
                <a:gd name="connsiteY9" fmla="*/ 1968838 h 2165022"/>
                <a:gd name="connsiteX10" fmla="*/ 839419 w 866917"/>
                <a:gd name="connsiteY10" fmla="*/ 1712901 h 2165022"/>
                <a:gd name="connsiteX11" fmla="*/ 864756 w 866917"/>
                <a:gd name="connsiteY11" fmla="*/ 783356 h 2165022"/>
                <a:gd name="connsiteX12" fmla="*/ 786651 w 866917"/>
                <a:gd name="connsiteY12" fmla="*/ 232811 h 2165022"/>
                <a:gd name="connsiteX13" fmla="*/ 433464 w 866917"/>
                <a:gd name="connsiteY13" fmla="*/ 20 h 2165022"/>
                <a:gd name="connsiteX14" fmla="*/ 41796 w 866917"/>
                <a:gd name="connsiteY14" fmla="*/ 144324 h 2165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866917" h="2165022">
                  <a:moveTo>
                    <a:pt x="41796" y="144324"/>
                  </a:moveTo>
                  <a:cubicBezTo>
                    <a:pt x="-12401" y="239193"/>
                    <a:pt x="-8401" y="357779"/>
                    <a:pt x="22651" y="462459"/>
                  </a:cubicBezTo>
                  <a:cubicBezTo>
                    <a:pt x="53702" y="567139"/>
                    <a:pt x="109328" y="662484"/>
                    <a:pt x="156191" y="761163"/>
                  </a:cubicBezTo>
                  <a:cubicBezTo>
                    <a:pt x="203054" y="859842"/>
                    <a:pt x="241916" y="966331"/>
                    <a:pt x="235915" y="1075393"/>
                  </a:cubicBezTo>
                  <a:cubicBezTo>
                    <a:pt x="231153" y="1161308"/>
                    <a:pt x="198768" y="1242938"/>
                    <a:pt x="180861" y="1327138"/>
                  </a:cubicBezTo>
                  <a:cubicBezTo>
                    <a:pt x="162954" y="1411340"/>
                    <a:pt x="161811" y="1506113"/>
                    <a:pt x="212579" y="1575550"/>
                  </a:cubicBezTo>
                  <a:cubicBezTo>
                    <a:pt x="267539" y="1650798"/>
                    <a:pt x="374314" y="1683850"/>
                    <a:pt x="409270" y="1770242"/>
                  </a:cubicBezTo>
                  <a:cubicBezTo>
                    <a:pt x="447275" y="1864158"/>
                    <a:pt x="381077" y="1976648"/>
                    <a:pt x="419939" y="2070279"/>
                  </a:cubicBezTo>
                  <a:cubicBezTo>
                    <a:pt x="453085" y="2150003"/>
                    <a:pt x="557575" y="2183436"/>
                    <a:pt x="639204" y="2155052"/>
                  </a:cubicBezTo>
                  <a:cubicBezTo>
                    <a:pt x="720833" y="2126667"/>
                    <a:pt x="778460" y="2050562"/>
                    <a:pt x="806463" y="1968838"/>
                  </a:cubicBezTo>
                  <a:cubicBezTo>
                    <a:pt x="834371" y="1887113"/>
                    <a:pt x="837038" y="1799197"/>
                    <a:pt x="839419" y="1712901"/>
                  </a:cubicBezTo>
                  <a:cubicBezTo>
                    <a:pt x="847897" y="1403053"/>
                    <a:pt x="856279" y="1093204"/>
                    <a:pt x="864756" y="783356"/>
                  </a:cubicBezTo>
                  <a:cubicBezTo>
                    <a:pt x="869899" y="595904"/>
                    <a:pt x="872948" y="399213"/>
                    <a:pt x="786651" y="232811"/>
                  </a:cubicBezTo>
                  <a:cubicBezTo>
                    <a:pt x="720833" y="105938"/>
                    <a:pt x="581102" y="-1694"/>
                    <a:pt x="433464" y="20"/>
                  </a:cubicBezTo>
                  <a:cubicBezTo>
                    <a:pt x="301448" y="1639"/>
                    <a:pt x="114948" y="16117"/>
                    <a:pt x="41796" y="144324"/>
                  </a:cubicBez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pic>
        <p:nvPicPr>
          <p:cNvPr id="8" name="Picture 2">
            <a:extLst>
              <a:ext uri="{FF2B5EF4-FFF2-40B4-BE49-F238E27FC236}">
                <a16:creationId xmlns:a16="http://schemas.microsoft.com/office/drawing/2014/main" id="{AE85EBA0-1729-4FF2-87FB-9C0D758CC6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11177" y="1340382"/>
            <a:ext cx="5569649" cy="4177237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655A487-A815-4F34-8398-5AEADDCDA9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7DFE1BC-606F-45BE-ABE0-6622F98DAD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323369" y="1580023"/>
            <a:ext cx="981931" cy="981931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C56ABA6-162E-4B94-A366-355BDD6DADB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13003" y="4419764"/>
            <a:ext cx="981931" cy="981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293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8ECA18DC-BA10-4111-B4B9-B63667ACF6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-1" y="7938"/>
            <a:ext cx="11887200" cy="6857999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042759F-D8F8-4F9C-B765-197557304EA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  <a:prstGeom prst="teardrop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3EB9D0-2C67-4729-AC7B-2367F84E4D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36707" y="2926555"/>
            <a:ext cx="4079884" cy="1004890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F3841-5AAA-45DE-A131-051A154F12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3858" y="6356350"/>
            <a:ext cx="261754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39041-8025-4FBE-984B-79FE1E070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190AF6-C052-48B6-BE77-25824D674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29B8F259-56DD-41AB-B0A4-FFBF45485B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983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493C7-55C9-4779-BF1B-7603E8437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87350"/>
            <a:ext cx="11181588" cy="936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EA902B-177F-40B7-8F8C-A5C6FECF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512" y="1718946"/>
            <a:ext cx="11181588" cy="445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DD3FCE-0B47-486F-82DA-1C261B661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4DA6745-CF6A-4A9D-A995-5F811E8C8182}" type="datetimeFigureOut">
              <a:rPr lang="en-US" smtClean="0"/>
              <a:pPr/>
              <a:t>4/8/2021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57F72-3F62-41CE-94DF-F87CD9CDAE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A6CB4F-B5C0-4060-8AF9-E0FE75A887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AF2D123-E765-4BD2-9912-5C3B86045495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FABCD33-4A85-47EE-BF78-0DE87184B73E}"/>
              </a:ext>
            </a:extLst>
          </p:cNvPr>
          <p:cNvGrpSpPr/>
          <p:nvPr userDrawn="1"/>
        </p:nvGrpSpPr>
        <p:grpSpPr>
          <a:xfrm>
            <a:off x="4188823" y="6866074"/>
            <a:ext cx="3396341" cy="502965"/>
            <a:chOff x="4188823" y="6866074"/>
            <a:chExt cx="3396341" cy="50296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D93CC91-8D62-46F1-9677-101BB845C92E}"/>
                </a:ext>
              </a:extLst>
            </p:cNvPr>
            <p:cNvSpPr txBox="1"/>
            <p:nvPr userDrawn="1"/>
          </p:nvSpPr>
          <p:spPr>
            <a:xfrm>
              <a:off x="4188823" y="6866074"/>
              <a:ext cx="16097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573647"/>
                  </a:solidFill>
                </a:rPr>
                <a:t>A template by: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A505C-D6EC-4CE4-A362-1D0EC5CDF4B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6993" y="6866074"/>
              <a:ext cx="1698171" cy="5029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75302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9" r:id="rId3"/>
    <p:sldLayoutId id="2147483685" r:id="rId4"/>
    <p:sldLayoutId id="2147483660" r:id="rId5"/>
    <p:sldLayoutId id="2147483661" r:id="rId6"/>
    <p:sldLayoutId id="2147483680" r:id="rId7"/>
    <p:sldLayoutId id="2147483682" r:id="rId8"/>
    <p:sldLayoutId id="2147483662" r:id="rId9"/>
    <p:sldLayoutId id="2147483663" r:id="rId10"/>
    <p:sldLayoutId id="2147483664" r:id="rId11"/>
    <p:sldLayoutId id="2147483665" r:id="rId12"/>
    <p:sldLayoutId id="2147483667" r:id="rId13"/>
    <p:sldLayoutId id="2147483683" r:id="rId14"/>
    <p:sldLayoutId id="2147483669" r:id="rId15"/>
    <p:sldLayoutId id="2147483670" r:id="rId16"/>
    <p:sldLayoutId id="2147483672" r:id="rId17"/>
    <p:sldLayoutId id="2147483673" r:id="rId18"/>
    <p:sldLayoutId id="2147483674" r:id="rId19"/>
    <p:sldLayoutId id="2147483675" r:id="rId20"/>
    <p:sldLayoutId id="2147483676" r:id="rId21"/>
    <p:sldLayoutId id="2147483677" r:id="rId22"/>
    <p:sldLayoutId id="2147483684" r:id="rId23"/>
    <p:sldLayoutId id="2147483681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svg"/><Relationship Id="rId7" Type="http://schemas.openxmlformats.org/officeDocument/2006/relationships/image" Target="../media/image55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chart" Target="../charts/chart4.xml"/><Relationship Id="rId7" Type="http://schemas.openxmlformats.org/officeDocument/2006/relationships/diagramColors" Target="../diagrams/colors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4.svg"/><Relationship Id="rId21" Type="http://schemas.openxmlformats.org/officeDocument/2006/relationships/image" Target="../media/image79.png"/><Relationship Id="rId34" Type="http://schemas.openxmlformats.org/officeDocument/2006/relationships/image" Target="../media/image92.svg"/><Relationship Id="rId42" Type="http://schemas.openxmlformats.org/officeDocument/2006/relationships/image" Target="../media/image100.svg"/><Relationship Id="rId47" Type="http://schemas.openxmlformats.org/officeDocument/2006/relationships/image" Target="../media/image105.png"/><Relationship Id="rId50" Type="http://schemas.openxmlformats.org/officeDocument/2006/relationships/image" Target="../media/image108.svg"/><Relationship Id="rId55" Type="http://schemas.openxmlformats.org/officeDocument/2006/relationships/image" Target="../media/image113.png"/><Relationship Id="rId63" Type="http://schemas.openxmlformats.org/officeDocument/2006/relationships/image" Target="../media/image121.png"/><Relationship Id="rId7" Type="http://schemas.openxmlformats.org/officeDocument/2006/relationships/image" Target="../media/image65.png"/><Relationship Id="rId2" Type="http://schemas.openxmlformats.org/officeDocument/2006/relationships/image" Target="../media/image60.jpg"/><Relationship Id="rId16" Type="http://schemas.openxmlformats.org/officeDocument/2006/relationships/image" Target="../media/image74.svg"/><Relationship Id="rId29" Type="http://schemas.openxmlformats.org/officeDocument/2006/relationships/image" Target="../media/image87.png"/><Relationship Id="rId11" Type="http://schemas.openxmlformats.org/officeDocument/2006/relationships/image" Target="../media/image69.png"/><Relationship Id="rId24" Type="http://schemas.openxmlformats.org/officeDocument/2006/relationships/image" Target="../media/image82.svg"/><Relationship Id="rId32" Type="http://schemas.openxmlformats.org/officeDocument/2006/relationships/image" Target="../media/image90.svg"/><Relationship Id="rId37" Type="http://schemas.openxmlformats.org/officeDocument/2006/relationships/image" Target="../media/image95.png"/><Relationship Id="rId40" Type="http://schemas.openxmlformats.org/officeDocument/2006/relationships/image" Target="../media/image98.svg"/><Relationship Id="rId45" Type="http://schemas.openxmlformats.org/officeDocument/2006/relationships/image" Target="../media/image103.png"/><Relationship Id="rId53" Type="http://schemas.openxmlformats.org/officeDocument/2006/relationships/image" Target="../media/image111.png"/><Relationship Id="rId58" Type="http://schemas.openxmlformats.org/officeDocument/2006/relationships/image" Target="../media/image116.svg"/><Relationship Id="rId66" Type="http://schemas.openxmlformats.org/officeDocument/2006/relationships/image" Target="../media/image124.svg"/><Relationship Id="rId5" Type="http://schemas.openxmlformats.org/officeDocument/2006/relationships/image" Target="../media/image63.png"/><Relationship Id="rId61" Type="http://schemas.openxmlformats.org/officeDocument/2006/relationships/image" Target="../media/image119.png"/><Relationship Id="rId19" Type="http://schemas.openxmlformats.org/officeDocument/2006/relationships/image" Target="../media/image77.png"/><Relationship Id="rId14" Type="http://schemas.openxmlformats.org/officeDocument/2006/relationships/image" Target="../media/image72.svg"/><Relationship Id="rId22" Type="http://schemas.openxmlformats.org/officeDocument/2006/relationships/image" Target="../media/image80.svg"/><Relationship Id="rId27" Type="http://schemas.openxmlformats.org/officeDocument/2006/relationships/image" Target="../media/image85.png"/><Relationship Id="rId30" Type="http://schemas.openxmlformats.org/officeDocument/2006/relationships/image" Target="../media/image88.svg"/><Relationship Id="rId35" Type="http://schemas.openxmlformats.org/officeDocument/2006/relationships/image" Target="../media/image93.png"/><Relationship Id="rId43" Type="http://schemas.openxmlformats.org/officeDocument/2006/relationships/image" Target="../media/image101.png"/><Relationship Id="rId48" Type="http://schemas.openxmlformats.org/officeDocument/2006/relationships/image" Target="../media/image106.svg"/><Relationship Id="rId56" Type="http://schemas.openxmlformats.org/officeDocument/2006/relationships/image" Target="../media/image114.svg"/><Relationship Id="rId64" Type="http://schemas.openxmlformats.org/officeDocument/2006/relationships/image" Target="../media/image122.svg"/><Relationship Id="rId8" Type="http://schemas.openxmlformats.org/officeDocument/2006/relationships/image" Target="../media/image66.svg"/><Relationship Id="rId51" Type="http://schemas.openxmlformats.org/officeDocument/2006/relationships/image" Target="../media/image109.png"/><Relationship Id="rId3" Type="http://schemas.openxmlformats.org/officeDocument/2006/relationships/image" Target="../media/image61.png"/><Relationship Id="rId12" Type="http://schemas.openxmlformats.org/officeDocument/2006/relationships/image" Target="../media/image70.svg"/><Relationship Id="rId17" Type="http://schemas.openxmlformats.org/officeDocument/2006/relationships/image" Target="../media/image75.png"/><Relationship Id="rId25" Type="http://schemas.openxmlformats.org/officeDocument/2006/relationships/image" Target="../media/image83.png"/><Relationship Id="rId33" Type="http://schemas.openxmlformats.org/officeDocument/2006/relationships/image" Target="../media/image91.png"/><Relationship Id="rId38" Type="http://schemas.openxmlformats.org/officeDocument/2006/relationships/image" Target="../media/image96.svg"/><Relationship Id="rId46" Type="http://schemas.openxmlformats.org/officeDocument/2006/relationships/image" Target="../media/image104.svg"/><Relationship Id="rId59" Type="http://schemas.openxmlformats.org/officeDocument/2006/relationships/image" Target="../media/image117.png"/><Relationship Id="rId20" Type="http://schemas.openxmlformats.org/officeDocument/2006/relationships/image" Target="../media/image78.svg"/><Relationship Id="rId41" Type="http://schemas.openxmlformats.org/officeDocument/2006/relationships/image" Target="../media/image99.png"/><Relationship Id="rId54" Type="http://schemas.openxmlformats.org/officeDocument/2006/relationships/image" Target="../media/image112.svg"/><Relationship Id="rId62" Type="http://schemas.openxmlformats.org/officeDocument/2006/relationships/image" Target="../media/image120.sv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4.svg"/><Relationship Id="rId15" Type="http://schemas.openxmlformats.org/officeDocument/2006/relationships/image" Target="../media/image73.png"/><Relationship Id="rId23" Type="http://schemas.openxmlformats.org/officeDocument/2006/relationships/image" Target="../media/image81.png"/><Relationship Id="rId28" Type="http://schemas.openxmlformats.org/officeDocument/2006/relationships/image" Target="../media/image86.svg"/><Relationship Id="rId36" Type="http://schemas.openxmlformats.org/officeDocument/2006/relationships/image" Target="../media/image94.svg"/><Relationship Id="rId49" Type="http://schemas.openxmlformats.org/officeDocument/2006/relationships/image" Target="../media/image107.png"/><Relationship Id="rId57" Type="http://schemas.openxmlformats.org/officeDocument/2006/relationships/image" Target="../media/image115.png"/><Relationship Id="rId10" Type="http://schemas.openxmlformats.org/officeDocument/2006/relationships/image" Target="../media/image68.svg"/><Relationship Id="rId31" Type="http://schemas.openxmlformats.org/officeDocument/2006/relationships/image" Target="../media/image89.png"/><Relationship Id="rId44" Type="http://schemas.openxmlformats.org/officeDocument/2006/relationships/image" Target="../media/image102.svg"/><Relationship Id="rId52" Type="http://schemas.openxmlformats.org/officeDocument/2006/relationships/image" Target="../media/image110.svg"/><Relationship Id="rId60" Type="http://schemas.openxmlformats.org/officeDocument/2006/relationships/image" Target="../media/image118.svg"/><Relationship Id="rId65" Type="http://schemas.openxmlformats.org/officeDocument/2006/relationships/image" Target="../media/image123.png"/><Relationship Id="rId4" Type="http://schemas.openxmlformats.org/officeDocument/2006/relationships/image" Target="../media/image62.svg"/><Relationship Id="rId9" Type="http://schemas.openxmlformats.org/officeDocument/2006/relationships/image" Target="../media/image67.png"/><Relationship Id="rId13" Type="http://schemas.openxmlformats.org/officeDocument/2006/relationships/image" Target="../media/image71.png"/><Relationship Id="rId18" Type="http://schemas.openxmlformats.org/officeDocument/2006/relationships/image" Target="../media/image76.svg"/><Relationship Id="rId39" Type="http://schemas.openxmlformats.org/officeDocument/2006/relationships/image" Target="../media/image9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svg"/><Relationship Id="rId3" Type="http://schemas.openxmlformats.org/officeDocument/2006/relationships/image" Target="../media/image126.png"/><Relationship Id="rId7" Type="http://schemas.openxmlformats.org/officeDocument/2006/relationships/image" Target="../media/image13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29.svg"/><Relationship Id="rId5" Type="http://schemas.openxmlformats.org/officeDocument/2006/relationships/image" Target="../media/image128.png"/><Relationship Id="rId10" Type="http://schemas.openxmlformats.org/officeDocument/2006/relationships/image" Target="../media/image133.svg"/><Relationship Id="rId4" Type="http://schemas.openxmlformats.org/officeDocument/2006/relationships/image" Target="../media/image127.svg"/><Relationship Id="rId9" Type="http://schemas.openxmlformats.org/officeDocument/2006/relationships/image" Target="../media/image1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A28B0C-05EB-45FE-BD23-15EDF886EEB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322A14-A97F-4159-BBBF-33F15369F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774" y="1533526"/>
            <a:ext cx="6172197" cy="2332546"/>
          </a:xfrm>
        </p:spPr>
        <p:txBody>
          <a:bodyPr/>
          <a:lstStyle/>
          <a:p>
            <a:r>
              <a:rPr lang="en-US" dirty="0"/>
              <a:t>ENTERTAIN POWERPOINT TEMPLATE</a:t>
            </a:r>
          </a:p>
        </p:txBody>
      </p:sp>
    </p:spTree>
    <p:extLst>
      <p:ext uri="{BB962C8B-B14F-4D97-AF65-F5344CB8AC3E}">
        <p14:creationId xmlns:p14="http://schemas.microsoft.com/office/powerpoint/2010/main" val="2667028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847014F-B93D-407F-A29C-F9D71DCF04C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0" y="0"/>
            <a:ext cx="6096000" cy="6858000"/>
          </a:xfrm>
        </p:spPr>
      </p:pic>
      <p:sp>
        <p:nvSpPr>
          <p:cNvPr id="11" name="Title 10">
            <a:extLst>
              <a:ext uri="{FF2B5EF4-FFF2-40B4-BE49-F238E27FC236}">
                <a16:creationId xmlns:a16="http://schemas.microsoft.com/office/drawing/2014/main" id="{9FDE48F2-D87A-4631-AA12-31181ED92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07" y="2926555"/>
            <a:ext cx="4079884" cy="1004890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520AFF-2B3F-4EB9-A8EF-E2DCB3E2ECD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4175" y="1366838"/>
            <a:ext cx="5067300" cy="412432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It is good to start off by introducing the topic.</a:t>
            </a:r>
          </a:p>
          <a:p>
            <a:endParaRPr lang="en-US" dirty="0"/>
          </a:p>
          <a:p>
            <a:r>
              <a:rPr lang="en-US" dirty="0"/>
              <a:t>You can also use this slide to create an ice breaker or a team check-in.</a:t>
            </a:r>
          </a:p>
          <a:p>
            <a:endParaRPr lang="en-US" dirty="0"/>
          </a:p>
          <a:p>
            <a:r>
              <a:rPr lang="en-US" dirty="0"/>
              <a:t>Feel free to formulate questions that will lead to a better discussion. </a:t>
            </a:r>
          </a:p>
          <a:p>
            <a:endParaRPr lang="en-US" dirty="0"/>
          </a:p>
          <a:p>
            <a:r>
              <a:rPr lang="en-US" dirty="0"/>
              <a:t>Duplicate this page as many times as you need.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994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/>
              <a:t>Comparing two concepts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2782127"/>
            <a:ext cx="4648200" cy="3205791"/>
          </a:xfrm>
        </p:spPr>
        <p:txBody>
          <a:bodyPr>
            <a:normAutofit/>
          </a:bodyPr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705600" y="2782127"/>
            <a:ext cx="4648200" cy="3205791"/>
          </a:xfrm>
        </p:spPr>
        <p:txBody>
          <a:bodyPr/>
          <a:lstStyle/>
          <a:p>
            <a:r>
              <a:rPr lang="en-US"/>
              <a:t>Make the discussion more lively by dividing some key concepts and using visual displays.</a:t>
            </a:r>
          </a:p>
          <a:p>
            <a:endParaRPr lang="en-US"/>
          </a:p>
          <a:p>
            <a:r>
              <a:rPr lang="en-US"/>
              <a:t>This will make it easy to retain information.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1" y="2033551"/>
            <a:ext cx="4648200" cy="485775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Concept 1</a:t>
            </a: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D280D45-3418-4462-8FF2-AB97B0D46FE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335623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9F2A31-DCED-469E-B4DB-28C4DC78B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868009" cy="1004890"/>
          </a:xfrm>
        </p:spPr>
        <p:txBody>
          <a:bodyPr>
            <a:normAutofit/>
          </a:bodyPr>
          <a:lstStyle/>
          <a:p>
            <a:r>
              <a:rPr lang="en-US" dirty="0"/>
              <a:t>Comparing THREE concepts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7053854-1EE1-4EF0-B631-F078B597C7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47725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70995-CCCC-4589-87D5-4343D48B39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667236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3FF444B-391A-4249-AF72-3EEA7A34DA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47725" y="2033551"/>
            <a:ext cx="3238498" cy="485775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5CC09C7-B27B-44C4-8FD8-E9671240EB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67236" y="2033551"/>
            <a:ext cx="3238498" cy="485775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9EC5FCF-5DAC-4E5C-9347-D1E0C7A987C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467711" y="2782127"/>
            <a:ext cx="3238498" cy="3205791"/>
          </a:xfrm>
        </p:spPr>
        <p:txBody>
          <a:bodyPr>
            <a:normAutofit/>
          </a:bodyPr>
          <a:lstStyle/>
          <a:p>
            <a:r>
              <a:rPr lang="en-US" dirty="0"/>
              <a:t>Make the discussion more lively by dividing some key concepts and using visual displays.</a:t>
            </a:r>
          </a:p>
          <a:p>
            <a:endParaRPr lang="en-US" dirty="0"/>
          </a:p>
          <a:p>
            <a:r>
              <a:rPr lang="en-US" dirty="0"/>
              <a:t>This will make it easy to retain information.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0B8A73-D5D4-48C4-920B-1856860D61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467711" y="2033551"/>
            <a:ext cx="3238498" cy="485775"/>
          </a:xfrm>
        </p:spPr>
        <p:txBody>
          <a:bodyPr/>
          <a:lstStyle/>
          <a:p>
            <a:r>
              <a:rPr lang="en-US" dirty="0"/>
              <a:t>Concept 3</a:t>
            </a:r>
          </a:p>
        </p:txBody>
      </p:sp>
    </p:spTree>
    <p:extLst>
      <p:ext uri="{BB962C8B-B14F-4D97-AF65-F5344CB8AC3E}">
        <p14:creationId xmlns:p14="http://schemas.microsoft.com/office/powerpoint/2010/main" val="22063972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4B01E0F-940A-484E-B5A3-8424160C7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9686926" cy="1004890"/>
          </a:xfrm>
        </p:spPr>
        <p:txBody>
          <a:bodyPr>
            <a:normAutofit/>
          </a:bodyPr>
          <a:lstStyle/>
          <a:p>
            <a:r>
              <a:rPr lang="en-US" dirty="0"/>
              <a:t>Explaining the details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89A15F-BE41-4AEC-B783-697D10AF52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00425" y="2033551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7A1AE4E-F379-4847-A0E7-7146971542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00425" y="3802158"/>
            <a:ext cx="5010150" cy="117913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Use this space to explain the concept in detail.</a:t>
            </a:r>
          </a:p>
          <a:p>
            <a:r>
              <a:rPr lang="en-US" dirty="0"/>
              <a:t>Use bullets to make it clearer.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40390B09-5C2F-4AA3-B1CB-A1519B472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2324100" cy="1179134"/>
          </a:xfrm>
        </p:spPr>
        <p:txBody>
          <a:bodyPr/>
          <a:lstStyle/>
          <a:p>
            <a:r>
              <a:rPr lang="en-US" dirty="0"/>
              <a:t>Concept 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758A2CA-08F7-476B-808B-A301ECA1AC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38200" y="3802158"/>
            <a:ext cx="2324100" cy="1179134"/>
          </a:xfrm>
        </p:spPr>
        <p:txBody>
          <a:bodyPr/>
          <a:lstStyle/>
          <a:p>
            <a:r>
              <a:rPr lang="en-US" dirty="0"/>
              <a:t>Concept 2</a:t>
            </a: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239FE7B2-65BD-403C-AEA6-DB8250DF050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" b="869"/>
          <a:stretch/>
        </p:blipFill>
        <p:spPr>
          <a:xfrm flipH="1">
            <a:off x="8086723" y="466724"/>
            <a:ext cx="4019551" cy="5924551"/>
          </a:xfrm>
        </p:spPr>
      </p:pic>
    </p:spTree>
    <p:extLst>
      <p:ext uri="{BB962C8B-B14F-4D97-AF65-F5344CB8AC3E}">
        <p14:creationId xmlns:p14="http://schemas.microsoft.com/office/powerpoint/2010/main" val="3522295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1AFBED8-CD54-482E-A7FA-E03CC00B0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49703"/>
            <a:ext cx="10744193" cy="1004890"/>
          </a:xfrm>
        </p:spPr>
        <p:txBody>
          <a:bodyPr/>
          <a:lstStyle/>
          <a:p>
            <a:r>
              <a:rPr lang="en-US" dirty="0"/>
              <a:t>TOPIC | Chart comparisons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21BCB48-F77F-4A44-B480-F767BB090A8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33551"/>
            <a:ext cx="4648200" cy="485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Bar chart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1161DE-11A9-4F1A-88BA-6B7F634146E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2033551"/>
            <a:ext cx="4648200" cy="48577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Line chart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264CD8CD-2DF7-45F0-B430-1A33B028FC2F}"/>
              </a:ext>
            </a:extLst>
          </p:cNvPr>
          <p:cNvGraphicFramePr>
            <a:graphicFrameLocks noGrp="1"/>
          </p:cNvGraphicFramePr>
          <p:nvPr>
            <p:ph type="chart" sz="quarter" idx="18"/>
            <p:extLst>
              <p:ext uri="{D42A27DB-BD31-4B8C-83A1-F6EECF244321}">
                <p14:modId xmlns:p14="http://schemas.microsoft.com/office/powerpoint/2010/main" val="2581208610"/>
              </p:ext>
            </p:extLst>
          </p:nvPr>
        </p:nvGraphicFramePr>
        <p:xfrm>
          <a:off x="8382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9B63D0CE-F57E-421A-9FDB-9AD5FC4CF66D}"/>
              </a:ext>
            </a:extLst>
          </p:cNvPr>
          <p:cNvGraphicFramePr>
            <a:graphicFrameLocks noGrp="1"/>
          </p:cNvGraphicFramePr>
          <p:nvPr>
            <p:ph type="chart" sz="quarter" idx="19"/>
            <p:extLst>
              <p:ext uri="{D42A27DB-BD31-4B8C-83A1-F6EECF244321}">
                <p14:modId xmlns:p14="http://schemas.microsoft.com/office/powerpoint/2010/main" val="3689331865"/>
              </p:ext>
            </p:extLst>
          </p:nvPr>
        </p:nvGraphicFramePr>
        <p:xfrm>
          <a:off x="6705600" y="2782888"/>
          <a:ext cx="4648200" cy="32051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5933810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6F3FBC7-C89D-49FB-9E1B-24D73FB3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703"/>
            <a:ext cx="10744193" cy="1004890"/>
          </a:xfrm>
        </p:spPr>
        <p:txBody>
          <a:bodyPr/>
          <a:lstStyle/>
          <a:p>
            <a:r>
              <a:rPr lang="en-US" dirty="0"/>
              <a:t>You can use tables too</a:t>
            </a:r>
          </a:p>
        </p:txBody>
      </p:sp>
      <p:graphicFrame>
        <p:nvGraphicFramePr>
          <p:cNvPr id="10" name="Table 10">
            <a:extLst>
              <a:ext uri="{FF2B5EF4-FFF2-40B4-BE49-F238E27FC236}">
                <a16:creationId xmlns:a16="http://schemas.microsoft.com/office/drawing/2014/main" id="{CEF0B170-D701-46B7-8EF1-CB9AE047B54D}"/>
              </a:ext>
            </a:extLst>
          </p:cNvPr>
          <p:cNvGraphicFramePr>
            <a:graphicFrameLocks noGrp="1"/>
          </p:cNvGraphicFramePr>
          <p:nvPr>
            <p:ph type="tbl" sz="quarter" idx="13"/>
            <p:extLst>
              <p:ext uri="{D42A27DB-BD31-4B8C-83A1-F6EECF244321}">
                <p14:modId xmlns:p14="http://schemas.microsoft.com/office/powerpoint/2010/main" val="3224150573"/>
              </p:ext>
            </p:extLst>
          </p:nvPr>
        </p:nvGraphicFramePr>
        <p:xfrm>
          <a:off x="838200" y="2024063"/>
          <a:ext cx="10744200" cy="3576640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2686050">
                  <a:extLst>
                    <a:ext uri="{9D8B030D-6E8A-4147-A177-3AD203B41FA5}">
                      <a16:colId xmlns:a16="http://schemas.microsoft.com/office/drawing/2014/main" val="92609549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955117711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1443868514"/>
                    </a:ext>
                  </a:extLst>
                </a:gridCol>
                <a:gridCol w="2686050">
                  <a:extLst>
                    <a:ext uri="{9D8B030D-6E8A-4147-A177-3AD203B41FA5}">
                      <a16:colId xmlns:a16="http://schemas.microsoft.com/office/drawing/2014/main" val="2055496709"/>
                    </a:ext>
                  </a:extLst>
                </a:gridCol>
              </a:tblGrid>
              <a:tr h="894160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6548840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7432946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49214436"/>
                  </a:ext>
                </a:extLst>
              </a:tr>
              <a:tr h="89416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City 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1305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820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2F46622-BEA9-4FEA-B8A0-D38D14EA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7825" y="2064546"/>
            <a:ext cx="9410700" cy="1976679"/>
          </a:xfrm>
        </p:spPr>
        <p:txBody>
          <a:bodyPr/>
          <a:lstStyle/>
          <a:p>
            <a:r>
              <a:rPr lang="en-US" dirty="0"/>
              <a:t>Use sections to break the content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E66F9D1-8F35-4067-B64E-225683D1516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933575" y="4113213"/>
            <a:ext cx="8324850" cy="914400"/>
          </a:xfrm>
        </p:spPr>
        <p:txBody>
          <a:bodyPr>
            <a:normAutofit/>
          </a:bodyPr>
          <a:lstStyle/>
          <a:p>
            <a:r>
              <a:rPr lang="en-US" dirty="0"/>
              <a:t>Add breaks to create discussions and allow questions.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516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7F2B75E7-D570-4C66-AD2C-775C2547CA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5" b="1915"/>
          <a:stretch/>
        </p:blipFill>
        <p:spPr>
          <a:xfrm>
            <a:off x="0" y="0"/>
            <a:ext cx="12191999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DF9E84-B4E2-48D8-B852-E7286270A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837" y="2014537"/>
            <a:ext cx="4581526" cy="2828925"/>
          </a:xfrm>
        </p:spPr>
        <p:txBody>
          <a:bodyPr>
            <a:normAutofit/>
          </a:bodyPr>
          <a:lstStyle/>
          <a:p>
            <a:r>
              <a:rPr lang="en-US" dirty="0"/>
              <a:t>So… </a:t>
            </a:r>
            <a:br>
              <a:rPr lang="en-US" dirty="0"/>
            </a:br>
            <a:r>
              <a:rPr lang="en-US" dirty="0"/>
              <a:t>why are we here today?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5D6C182-B1FD-43D0-84A2-B73E87D28654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F53FB1AF-73C3-4E04-A4EC-6BF49B4A7AE2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0AE0ADC-29F5-428E-B7DB-E591B0424583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8558AED-F061-4D7F-BEDF-25B7EDCD59F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4633096-BF60-42AF-919C-5DDD6F479017}"/>
              </a:ext>
            </a:extLst>
          </p:cNvPr>
          <p:cNvSpPr/>
          <p:nvPr/>
        </p:nvSpPr>
        <p:spPr>
          <a:xfrm>
            <a:off x="4557880" y="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667C120-ADFE-4991-92E8-21F3F9E70E06}"/>
              </a:ext>
            </a:extLst>
          </p:cNvPr>
          <p:cNvSpPr/>
          <p:nvPr/>
        </p:nvSpPr>
        <p:spPr>
          <a:xfrm rot="16200000">
            <a:off x="-596336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A18A797-0C00-4E9F-8BF1-97792639280B}"/>
              </a:ext>
            </a:extLst>
          </p:cNvPr>
          <p:cNvSpPr/>
          <p:nvPr/>
        </p:nvSpPr>
        <p:spPr>
          <a:xfrm flipV="1">
            <a:off x="10615947" y="5850731"/>
            <a:ext cx="2199940" cy="1007269"/>
          </a:xfrm>
          <a:custGeom>
            <a:avLst/>
            <a:gdLst>
              <a:gd name="connsiteX0" fmla="*/ 0 w 2199940"/>
              <a:gd name="connsiteY0" fmla="*/ 0 h 1007269"/>
              <a:gd name="connsiteX1" fmla="*/ 2199940 w 2199940"/>
              <a:gd name="connsiteY1" fmla="*/ 0 h 1007269"/>
              <a:gd name="connsiteX2" fmla="*/ 2199166 w 2199940"/>
              <a:gd name="connsiteY2" fmla="*/ 15339 h 1007269"/>
              <a:gd name="connsiteX3" fmla="*/ 1099970 w 2199940"/>
              <a:gd name="connsiteY3" fmla="*/ 1007269 h 1007269"/>
              <a:gd name="connsiteX4" fmla="*/ 775 w 2199940"/>
              <a:gd name="connsiteY4" fmla="*/ 15339 h 1007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9940" h="1007269">
                <a:moveTo>
                  <a:pt x="0" y="0"/>
                </a:moveTo>
                <a:lnTo>
                  <a:pt x="2199940" y="0"/>
                </a:lnTo>
                <a:lnTo>
                  <a:pt x="2199166" y="15339"/>
                </a:lnTo>
                <a:cubicBezTo>
                  <a:pt x="2142584" y="572491"/>
                  <a:pt x="1672051" y="1007269"/>
                  <a:pt x="1099970" y="1007269"/>
                </a:cubicBezTo>
                <a:cubicBezTo>
                  <a:pt x="527890" y="1007269"/>
                  <a:pt x="57357" y="572491"/>
                  <a:pt x="775" y="15339"/>
                </a:cubicBezTo>
                <a:close/>
              </a:path>
            </a:pathLst>
          </a:custGeom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5493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FF96BAC-4ED6-4937-98E0-942EC9B4852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7" b="7797"/>
          <a:stretch/>
        </p:blipFill>
        <p:spPr>
          <a:xfrm>
            <a:off x="0" y="-7921"/>
            <a:ext cx="12191999" cy="6865921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66CA866-9F80-4B17-B07A-899C048E1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2922594"/>
            <a:ext cx="10744193" cy="1004890"/>
          </a:xfrm>
        </p:spPr>
        <p:txBody>
          <a:bodyPr>
            <a:normAutofit/>
          </a:bodyPr>
          <a:lstStyle/>
          <a:p>
            <a:r>
              <a:rPr lang="en-US" dirty="0"/>
              <a:t>Should we always aim to learn?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708FAB2-D046-4BE5-8ED9-54E444E89D30}"/>
              </a:ext>
            </a:extLst>
          </p:cNvPr>
          <p:cNvGrpSpPr/>
          <p:nvPr/>
        </p:nvGrpSpPr>
        <p:grpSpPr>
          <a:xfrm>
            <a:off x="1607010" y="4565040"/>
            <a:ext cx="2336340" cy="2070713"/>
            <a:chOff x="803446" y="4565040"/>
            <a:chExt cx="2336340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266BD1CE-67F2-4061-914F-B3B181747614}"/>
                </a:ext>
              </a:extLst>
            </p:cNvPr>
            <p:cNvSpPr/>
            <p:nvPr/>
          </p:nvSpPr>
          <p:spPr>
            <a:xfrm>
              <a:off x="803446" y="4659747"/>
              <a:ext cx="233634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0DFDD35-A414-49F5-BC60-9FFDDC99AADC}"/>
                </a:ext>
              </a:extLst>
            </p:cNvPr>
            <p:cNvSpPr txBox="1"/>
            <p:nvPr/>
          </p:nvSpPr>
          <p:spPr>
            <a:xfrm>
              <a:off x="862437" y="5094938"/>
              <a:ext cx="22183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Adding a rhetorical questions is a great technique to keep audience attentive.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01C97F7-6524-46B5-8948-619C4F7BE7D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790417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49AF7CF2-2C14-4142-B039-6E174E91434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8" b="7478"/>
          <a:stretch/>
        </p:blipFill>
        <p:spPr>
          <a:xfrm>
            <a:off x="1" y="-9302"/>
            <a:ext cx="12192000" cy="6867302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14BC2D5E-5C9D-4C91-B85F-1238B7DB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274" y="1915651"/>
            <a:ext cx="4008937" cy="3017396"/>
          </a:xfrm>
        </p:spPr>
        <p:txBody>
          <a:bodyPr>
            <a:normAutofit fontScale="90000"/>
          </a:bodyPr>
          <a:lstStyle/>
          <a:p>
            <a:r>
              <a:rPr lang="en-US" dirty="0"/>
              <a:t>How many google searches happen every second?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071F94-BCE0-4106-AC7F-09D5EBE048F6}"/>
              </a:ext>
            </a:extLst>
          </p:cNvPr>
          <p:cNvGrpSpPr/>
          <p:nvPr/>
        </p:nvGrpSpPr>
        <p:grpSpPr>
          <a:xfrm>
            <a:off x="2267699" y="4612968"/>
            <a:ext cx="3955590" cy="2070713"/>
            <a:chOff x="803446" y="4565040"/>
            <a:chExt cx="3955590" cy="2070713"/>
          </a:xfrm>
        </p:grpSpPr>
        <p:sp>
          <p:nvSpPr>
            <p:cNvPr id="12" name="Rectangle: Folded Corner 11">
              <a:extLst>
                <a:ext uri="{FF2B5EF4-FFF2-40B4-BE49-F238E27FC236}">
                  <a16:creationId xmlns:a16="http://schemas.microsoft.com/office/drawing/2014/main" id="{3D44002E-5C61-44F2-ACF6-C3A4CD3448D8}"/>
                </a:ext>
              </a:extLst>
            </p:cNvPr>
            <p:cNvSpPr/>
            <p:nvPr/>
          </p:nvSpPr>
          <p:spPr>
            <a:xfrm>
              <a:off x="803446" y="4659747"/>
              <a:ext cx="3955590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5FD5112-916F-49B3-B0FE-3C7FB061F3DB}"/>
                </a:ext>
              </a:extLst>
            </p:cNvPr>
            <p:cNvSpPr txBox="1"/>
            <p:nvPr/>
          </p:nvSpPr>
          <p:spPr>
            <a:xfrm>
              <a:off x="929112" y="4831891"/>
              <a:ext cx="370425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You can also ask a general knowledge question.</a:t>
              </a:r>
            </a:p>
            <a:p>
              <a:endParaRPr lang="en-US" sz="1600" dirty="0">
                <a:solidFill>
                  <a:sysClr val="windowText" lastClr="000000"/>
                </a:solidFill>
              </a:endParaRPr>
            </a:p>
            <a:p>
              <a:r>
                <a:rPr lang="en-US" sz="1600" dirty="0">
                  <a:solidFill>
                    <a:sysClr val="windowText" lastClr="000000"/>
                  </a:solidFill>
                </a:rPr>
                <a:t>While the audience is trying to come up with a number, we’ll surprise them with the next slide.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5ADB086-C878-45AB-99E6-496CE5C65F27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996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D78D-12AA-4E01-8205-370972C66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338260"/>
            <a:ext cx="5562599" cy="1004890"/>
          </a:xfrm>
        </p:spPr>
        <p:txBody>
          <a:bodyPr/>
          <a:lstStyle/>
          <a:p>
            <a:r>
              <a:rPr lang="en-US" dirty="0"/>
              <a:t>Today’s agenda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8360C82-A5AC-4C0B-B122-E29FE58237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20843"/>
          <a:stretch/>
        </p:blipFill>
        <p:spPr>
          <a:xfrm>
            <a:off x="6838950" y="342899"/>
            <a:ext cx="5181600" cy="592455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5CA25C-24DE-417D-B0E0-38EE5A09286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2514599"/>
            <a:ext cx="5562599" cy="3514725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Best to use bullet points for the agenda</a:t>
            </a:r>
          </a:p>
          <a:p>
            <a:r>
              <a:rPr lang="en-US" dirty="0"/>
              <a:t>If you prefer, you can add a title to spice up the agenda</a:t>
            </a:r>
          </a:p>
          <a:p>
            <a:r>
              <a:rPr lang="en-US" dirty="0"/>
              <a:t>List the topics covered in this presentation</a:t>
            </a:r>
          </a:p>
          <a:p>
            <a:r>
              <a:rPr lang="en-US" dirty="0"/>
              <a:t>You can also add a call out for how long each topic or section is</a:t>
            </a:r>
          </a:p>
          <a:p>
            <a:r>
              <a:rPr lang="en-US" dirty="0"/>
              <a:t>Add any breaks you have in the presentation as well.</a:t>
            </a:r>
          </a:p>
        </p:txBody>
      </p:sp>
    </p:spTree>
    <p:extLst>
      <p:ext uri="{BB962C8B-B14F-4D97-AF65-F5344CB8AC3E}">
        <p14:creationId xmlns:p14="http://schemas.microsoft.com/office/powerpoint/2010/main" val="509189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C9C1D47-09EA-459A-B324-B56432FC666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/>
        </p:blipFill>
        <p:spPr>
          <a:xfrm>
            <a:off x="6096001" y="298451"/>
            <a:ext cx="6000748" cy="6000748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1" y="1669255"/>
            <a:ext cx="5695949" cy="3519487"/>
          </a:xfrm>
        </p:spPr>
        <p:txBody>
          <a:bodyPr/>
          <a:lstStyle/>
          <a:p>
            <a:r>
              <a:rPr lang="en-US" dirty="0"/>
              <a:t>40,000 searches per second!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E4D2C4-C3BA-4407-96B3-63CCCA4269F1}"/>
              </a:ext>
            </a:extLst>
          </p:cNvPr>
          <p:cNvGrpSpPr/>
          <p:nvPr/>
        </p:nvGrpSpPr>
        <p:grpSpPr>
          <a:xfrm>
            <a:off x="5931360" y="4153385"/>
            <a:ext cx="2494582" cy="2070713"/>
            <a:chOff x="803446" y="4565040"/>
            <a:chExt cx="2494582" cy="2070713"/>
          </a:xfrm>
        </p:grpSpPr>
        <p:sp>
          <p:nvSpPr>
            <p:cNvPr id="9" name="Rectangle: Folded Corner 8">
              <a:extLst>
                <a:ext uri="{FF2B5EF4-FFF2-40B4-BE49-F238E27FC236}">
                  <a16:creationId xmlns:a16="http://schemas.microsoft.com/office/drawing/2014/main" id="{1B08B33A-89AD-409D-B9A5-D013A91BE444}"/>
                </a:ext>
              </a:extLst>
            </p:cNvPr>
            <p:cNvSpPr/>
            <p:nvPr/>
          </p:nvSpPr>
          <p:spPr>
            <a:xfrm>
              <a:off x="803446" y="4659747"/>
              <a:ext cx="2494582" cy="1976006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50DBCCB-06EC-4908-A718-F90E750D6466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Remember, the aim is to shock the audience. Therefore, highlight what is unexpected about this answer.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EE513-4535-4525-935F-F7C1831E929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189464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OUR TIMELINE</a:t>
            </a:r>
          </a:p>
        </p:txBody>
      </p:sp>
      <p:sp>
        <p:nvSpPr>
          <p:cNvPr id="12" name="AutoShape 2">
            <a:extLst>
              <a:ext uri="{FF2B5EF4-FFF2-40B4-BE49-F238E27FC236}">
                <a16:creationId xmlns:a16="http://schemas.microsoft.com/office/drawing/2014/main" id="{22199690-B631-41C7-980B-2151E839AB93}"/>
              </a:ext>
            </a:extLst>
          </p:cNvPr>
          <p:cNvSpPr/>
          <p:nvPr/>
        </p:nvSpPr>
        <p:spPr>
          <a:xfrm>
            <a:off x="685800" y="3942774"/>
            <a:ext cx="10820400" cy="6351"/>
          </a:xfrm>
          <a:prstGeom prst="rect">
            <a:avLst/>
          </a:prstGeom>
          <a:solidFill>
            <a:srgbClr val="000000"/>
          </a:solidFill>
          <a:ln>
            <a:solidFill>
              <a:schemeClr val="accent5"/>
            </a:solidFill>
          </a:ln>
        </p:spPr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701521F6-096A-42C7-9CC7-A1D40839FE49}"/>
              </a:ext>
            </a:extLst>
          </p:cNvPr>
          <p:cNvGrpSpPr/>
          <p:nvPr/>
        </p:nvGrpSpPr>
        <p:grpSpPr>
          <a:xfrm>
            <a:off x="5070378" y="3737846"/>
            <a:ext cx="416785" cy="758009"/>
            <a:chOff x="0" y="0"/>
            <a:chExt cx="833569" cy="1516018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AB4A9152-984C-4D86-B350-1317C295083B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18" name="Freeform 8">
                <a:extLst>
                  <a:ext uri="{FF2B5EF4-FFF2-40B4-BE49-F238E27FC236}">
                    <a16:creationId xmlns:a16="http://schemas.microsoft.com/office/drawing/2014/main" id="{BAF53925-2A0F-4346-9F6F-B4E75F00E8AA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15" name="TextBox 9">
              <a:extLst>
                <a:ext uri="{FF2B5EF4-FFF2-40B4-BE49-F238E27FC236}">
                  <a16:creationId xmlns:a16="http://schemas.microsoft.com/office/drawing/2014/main" id="{8E95AD67-57B6-4814-A652-EB20CFCF9496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3</a:t>
              </a:r>
            </a:p>
          </p:txBody>
        </p:sp>
        <p:grpSp>
          <p:nvGrpSpPr>
            <p:cNvPr id="16" name="Group 10">
              <a:extLst>
                <a:ext uri="{FF2B5EF4-FFF2-40B4-BE49-F238E27FC236}">
                  <a16:creationId xmlns:a16="http://schemas.microsoft.com/office/drawing/2014/main" id="{F0D16133-58E7-4373-A3B4-E5CCD31582C9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17" name="Freeform 11">
                <a:extLst>
                  <a:ext uri="{FF2B5EF4-FFF2-40B4-BE49-F238E27FC236}">
                    <a16:creationId xmlns:a16="http://schemas.microsoft.com/office/drawing/2014/main" id="{C8F44D47-C389-439E-8D75-00851885DABB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19" name="Group 12">
            <a:extLst>
              <a:ext uri="{FF2B5EF4-FFF2-40B4-BE49-F238E27FC236}">
                <a16:creationId xmlns:a16="http://schemas.microsoft.com/office/drawing/2014/main" id="{3F8F51F8-4504-4ED4-BCE9-4E5A0B7446A2}"/>
              </a:ext>
            </a:extLst>
          </p:cNvPr>
          <p:cNvGrpSpPr/>
          <p:nvPr/>
        </p:nvGrpSpPr>
        <p:grpSpPr>
          <a:xfrm>
            <a:off x="10302144" y="3402393"/>
            <a:ext cx="416785" cy="746467"/>
            <a:chOff x="0" y="0"/>
            <a:chExt cx="833569" cy="1492933"/>
          </a:xfrm>
        </p:grpSpPr>
        <p:grpSp>
          <p:nvGrpSpPr>
            <p:cNvPr id="20" name="Group 13">
              <a:extLst>
                <a:ext uri="{FF2B5EF4-FFF2-40B4-BE49-F238E27FC236}">
                  <a16:creationId xmlns:a16="http://schemas.microsoft.com/office/drawing/2014/main" id="{7E4D989E-A6F3-4DEF-BA20-5FAA5D6350B6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24" name="Freeform 14">
                <a:extLst>
                  <a:ext uri="{FF2B5EF4-FFF2-40B4-BE49-F238E27FC236}">
                    <a16:creationId xmlns:a16="http://schemas.microsoft.com/office/drawing/2014/main" id="{A36A3493-2682-4825-831E-59A435480189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1" name="TextBox 15">
              <a:extLst>
                <a:ext uri="{FF2B5EF4-FFF2-40B4-BE49-F238E27FC236}">
                  <a16:creationId xmlns:a16="http://schemas.microsoft.com/office/drawing/2014/main" id="{F8CA1C98-6DBB-4FF2-8AFC-CE20636B2416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>
                  <a:solidFill>
                    <a:srgbClr val="000000"/>
                  </a:solidFill>
                  <a:latin typeface="DM Sans Bold"/>
                </a:rPr>
                <a:t>6</a:t>
              </a:r>
            </a:p>
          </p:txBody>
        </p:sp>
        <p:grpSp>
          <p:nvGrpSpPr>
            <p:cNvPr id="22" name="Group 16">
              <a:extLst>
                <a:ext uri="{FF2B5EF4-FFF2-40B4-BE49-F238E27FC236}">
                  <a16:creationId xmlns:a16="http://schemas.microsoft.com/office/drawing/2014/main" id="{65403BF1-DB7D-451F-A4B0-2877095D9FA9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23" name="Freeform 17">
                <a:extLst>
                  <a:ext uri="{FF2B5EF4-FFF2-40B4-BE49-F238E27FC236}">
                    <a16:creationId xmlns:a16="http://schemas.microsoft.com/office/drawing/2014/main" id="{08C3592B-C052-4FF7-8FAD-ABAAB178B010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25" name="Group 18">
            <a:extLst>
              <a:ext uri="{FF2B5EF4-FFF2-40B4-BE49-F238E27FC236}">
                <a16:creationId xmlns:a16="http://schemas.microsoft.com/office/drawing/2014/main" id="{E60AF47F-91F0-4B78-8D46-17D5967DE5FC}"/>
              </a:ext>
            </a:extLst>
          </p:cNvPr>
          <p:cNvGrpSpPr/>
          <p:nvPr/>
        </p:nvGrpSpPr>
        <p:grpSpPr>
          <a:xfrm>
            <a:off x="1499441" y="3737846"/>
            <a:ext cx="416785" cy="758009"/>
            <a:chOff x="0" y="0"/>
            <a:chExt cx="833569" cy="1516018"/>
          </a:xfrm>
        </p:grpSpPr>
        <p:grpSp>
          <p:nvGrpSpPr>
            <p:cNvPr id="26" name="Group 19">
              <a:extLst>
                <a:ext uri="{FF2B5EF4-FFF2-40B4-BE49-F238E27FC236}">
                  <a16:creationId xmlns:a16="http://schemas.microsoft.com/office/drawing/2014/main" id="{C587D14D-7B48-4F3B-8D0D-064D2659F6CD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30" name="Freeform 20">
                <a:extLst>
                  <a:ext uri="{FF2B5EF4-FFF2-40B4-BE49-F238E27FC236}">
                    <a16:creationId xmlns:a16="http://schemas.microsoft.com/office/drawing/2014/main" id="{AF9E7E6B-8A98-4079-AD99-1604AF54B7E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27" name="TextBox 21">
              <a:extLst>
                <a:ext uri="{FF2B5EF4-FFF2-40B4-BE49-F238E27FC236}">
                  <a16:creationId xmlns:a16="http://schemas.microsoft.com/office/drawing/2014/main" id="{CCF80ED3-95C9-4D3A-BF56-1C2126AA3EEE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1</a:t>
              </a:r>
            </a:p>
          </p:txBody>
        </p:sp>
        <p:grpSp>
          <p:nvGrpSpPr>
            <p:cNvPr id="28" name="Group 22">
              <a:extLst>
                <a:ext uri="{FF2B5EF4-FFF2-40B4-BE49-F238E27FC236}">
                  <a16:creationId xmlns:a16="http://schemas.microsoft.com/office/drawing/2014/main" id="{9C51A3A8-A2D6-448C-A7DF-D858319FC40E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29" name="Freeform 23">
                <a:extLst>
                  <a:ext uri="{FF2B5EF4-FFF2-40B4-BE49-F238E27FC236}">
                    <a16:creationId xmlns:a16="http://schemas.microsoft.com/office/drawing/2014/main" id="{303A5D7F-C6BA-4FAF-AAE5-2B3FA4C87034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7EFF19D-2BB9-4CC8-AAAC-FC338E991561}"/>
              </a:ext>
            </a:extLst>
          </p:cNvPr>
          <p:cNvGrpSpPr/>
          <p:nvPr/>
        </p:nvGrpSpPr>
        <p:grpSpPr>
          <a:xfrm>
            <a:off x="3409549" y="3408165"/>
            <a:ext cx="416785" cy="746467"/>
            <a:chOff x="0" y="0"/>
            <a:chExt cx="833569" cy="1492933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3C49C9C7-1A74-4C08-8288-9E341205963C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36" name="Freeform 32">
                <a:extLst>
                  <a:ext uri="{FF2B5EF4-FFF2-40B4-BE49-F238E27FC236}">
                    <a16:creationId xmlns:a16="http://schemas.microsoft.com/office/drawing/2014/main" id="{31B01576-0956-4556-A1F7-F9406EBA54F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3" name="TextBox 33">
              <a:extLst>
                <a:ext uri="{FF2B5EF4-FFF2-40B4-BE49-F238E27FC236}">
                  <a16:creationId xmlns:a16="http://schemas.microsoft.com/office/drawing/2014/main" id="{EB2771C6-CEDC-44FF-97D7-5E6640F66EEB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2</a:t>
              </a:r>
            </a:p>
          </p:txBody>
        </p:sp>
        <p:grpSp>
          <p:nvGrpSpPr>
            <p:cNvPr id="34" name="Group 34">
              <a:extLst>
                <a:ext uri="{FF2B5EF4-FFF2-40B4-BE49-F238E27FC236}">
                  <a16:creationId xmlns:a16="http://schemas.microsoft.com/office/drawing/2014/main" id="{659A19C1-77E6-44E1-A55E-B7AB6E3D2747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35" name="Freeform 35">
                <a:extLst>
                  <a:ext uri="{FF2B5EF4-FFF2-40B4-BE49-F238E27FC236}">
                    <a16:creationId xmlns:a16="http://schemas.microsoft.com/office/drawing/2014/main" id="{8603A704-71FE-48A7-8A27-1D7EFA991052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37" name="Group 54">
            <a:extLst>
              <a:ext uri="{FF2B5EF4-FFF2-40B4-BE49-F238E27FC236}">
                <a16:creationId xmlns:a16="http://schemas.microsoft.com/office/drawing/2014/main" id="{2BB8F15C-45E4-4CF3-B503-580FD524FF6D}"/>
              </a:ext>
            </a:extLst>
          </p:cNvPr>
          <p:cNvGrpSpPr/>
          <p:nvPr/>
        </p:nvGrpSpPr>
        <p:grpSpPr>
          <a:xfrm>
            <a:off x="6731206" y="3408165"/>
            <a:ext cx="416785" cy="746467"/>
            <a:chOff x="0" y="0"/>
            <a:chExt cx="833569" cy="1492933"/>
          </a:xfrm>
        </p:grpSpPr>
        <p:grpSp>
          <p:nvGrpSpPr>
            <p:cNvPr id="38" name="Group 55">
              <a:extLst>
                <a:ext uri="{FF2B5EF4-FFF2-40B4-BE49-F238E27FC236}">
                  <a16:creationId xmlns:a16="http://schemas.microsoft.com/office/drawing/2014/main" id="{5E8A3202-5502-4540-B008-69109BB100F3}"/>
                </a:ext>
              </a:extLst>
            </p:cNvPr>
            <p:cNvGrpSpPr/>
            <p:nvPr/>
          </p:nvGrpSpPr>
          <p:grpSpPr>
            <a:xfrm rot="-10800000">
              <a:off x="0" y="659364"/>
              <a:ext cx="833569" cy="833569"/>
              <a:chOff x="0" y="0"/>
              <a:chExt cx="6350000" cy="6350000"/>
            </a:xfrm>
          </p:grpSpPr>
          <p:sp>
            <p:nvSpPr>
              <p:cNvPr id="42" name="Freeform 56">
                <a:extLst>
                  <a:ext uri="{FF2B5EF4-FFF2-40B4-BE49-F238E27FC236}">
                    <a16:creationId xmlns:a16="http://schemas.microsoft.com/office/drawing/2014/main" id="{ED79D9DE-E10E-45A1-BEF6-A3D0BC58065B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39" name="TextBox 57">
              <a:extLst>
                <a:ext uri="{FF2B5EF4-FFF2-40B4-BE49-F238E27FC236}">
                  <a16:creationId xmlns:a16="http://schemas.microsoft.com/office/drawing/2014/main" id="{D9119DD8-423E-43DF-9FDB-07152696E5DE}"/>
                </a:ext>
              </a:extLst>
            </p:cNvPr>
            <p:cNvSpPr txBox="1"/>
            <p:nvPr/>
          </p:nvSpPr>
          <p:spPr>
            <a:xfrm>
              <a:off x="169990" y="766446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4</a:t>
              </a:r>
            </a:p>
          </p:txBody>
        </p:sp>
        <p:grpSp>
          <p:nvGrpSpPr>
            <p:cNvPr id="40" name="Group 58">
              <a:extLst>
                <a:ext uri="{FF2B5EF4-FFF2-40B4-BE49-F238E27FC236}">
                  <a16:creationId xmlns:a16="http://schemas.microsoft.com/office/drawing/2014/main" id="{44F2CCEA-757C-4ADE-8A45-F1810D7B27AD}"/>
                </a:ext>
              </a:extLst>
            </p:cNvPr>
            <p:cNvGrpSpPr/>
            <p:nvPr/>
          </p:nvGrpSpPr>
          <p:grpSpPr>
            <a:xfrm rot="-5400000">
              <a:off x="75560" y="269021"/>
              <a:ext cx="682449" cy="144408"/>
              <a:chOff x="0" y="0"/>
              <a:chExt cx="2028619" cy="429260"/>
            </a:xfrm>
          </p:grpSpPr>
          <p:sp>
            <p:nvSpPr>
              <p:cNvPr id="41" name="Freeform 59">
                <a:extLst>
                  <a:ext uri="{FF2B5EF4-FFF2-40B4-BE49-F238E27FC236}">
                    <a16:creationId xmlns:a16="http://schemas.microsoft.com/office/drawing/2014/main" id="{739DFFB0-3FC0-430D-AFC0-0B978FBB00D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3" name="Group 78">
            <a:extLst>
              <a:ext uri="{FF2B5EF4-FFF2-40B4-BE49-F238E27FC236}">
                <a16:creationId xmlns:a16="http://schemas.microsoft.com/office/drawing/2014/main" id="{70F38EEE-9E6D-43BC-9B7A-EF9DDBA9FB2A}"/>
              </a:ext>
            </a:extLst>
          </p:cNvPr>
          <p:cNvGrpSpPr/>
          <p:nvPr/>
        </p:nvGrpSpPr>
        <p:grpSpPr>
          <a:xfrm>
            <a:off x="8641314" y="3732075"/>
            <a:ext cx="416785" cy="758009"/>
            <a:chOff x="0" y="0"/>
            <a:chExt cx="833569" cy="1516018"/>
          </a:xfrm>
        </p:grpSpPr>
        <p:grpSp>
          <p:nvGrpSpPr>
            <p:cNvPr id="44" name="Group 79">
              <a:extLst>
                <a:ext uri="{FF2B5EF4-FFF2-40B4-BE49-F238E27FC236}">
                  <a16:creationId xmlns:a16="http://schemas.microsoft.com/office/drawing/2014/main" id="{A13FB539-D313-4DA4-969E-91EE6966DBAF}"/>
                </a:ext>
              </a:extLst>
            </p:cNvPr>
            <p:cNvGrpSpPr/>
            <p:nvPr/>
          </p:nvGrpSpPr>
          <p:grpSpPr>
            <a:xfrm>
              <a:off x="0" y="0"/>
              <a:ext cx="833569" cy="833569"/>
              <a:chOff x="0" y="0"/>
              <a:chExt cx="6350000" cy="6350000"/>
            </a:xfrm>
          </p:grpSpPr>
          <p:sp>
            <p:nvSpPr>
              <p:cNvPr id="48" name="Freeform 80">
                <a:extLst>
                  <a:ext uri="{FF2B5EF4-FFF2-40B4-BE49-F238E27FC236}">
                    <a16:creationId xmlns:a16="http://schemas.microsoft.com/office/drawing/2014/main" id="{58360D65-9897-4522-83EF-339435871DF1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</p:sp>
        </p:grpSp>
        <p:sp>
          <p:nvSpPr>
            <p:cNvPr id="45" name="TextBox 81">
              <a:extLst>
                <a:ext uri="{FF2B5EF4-FFF2-40B4-BE49-F238E27FC236}">
                  <a16:creationId xmlns:a16="http://schemas.microsoft.com/office/drawing/2014/main" id="{3ACF7FF2-B6F0-4DE2-942C-6795D57AD970}"/>
                </a:ext>
              </a:extLst>
            </p:cNvPr>
            <p:cNvSpPr txBox="1"/>
            <p:nvPr/>
          </p:nvSpPr>
          <p:spPr>
            <a:xfrm>
              <a:off x="169990" y="107080"/>
              <a:ext cx="493591" cy="584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352"/>
                </a:lnSpc>
                <a:spcBef>
                  <a:spcPct val="0"/>
                </a:spcBef>
              </a:pPr>
              <a:r>
                <a:rPr lang="en-US" sz="1680" dirty="0">
                  <a:solidFill>
                    <a:srgbClr val="000000"/>
                  </a:solidFill>
                  <a:latin typeface="DM Sans Bold"/>
                </a:rPr>
                <a:t>5</a:t>
              </a:r>
            </a:p>
          </p:txBody>
        </p:sp>
        <p:grpSp>
          <p:nvGrpSpPr>
            <p:cNvPr id="46" name="Group 82">
              <a:extLst>
                <a:ext uri="{FF2B5EF4-FFF2-40B4-BE49-F238E27FC236}">
                  <a16:creationId xmlns:a16="http://schemas.microsoft.com/office/drawing/2014/main" id="{35B2BE6A-471A-45A6-97DB-075ADBF009E4}"/>
                </a:ext>
              </a:extLst>
            </p:cNvPr>
            <p:cNvGrpSpPr/>
            <p:nvPr/>
          </p:nvGrpSpPr>
          <p:grpSpPr>
            <a:xfrm rot="5400000">
              <a:off x="75560" y="1102590"/>
              <a:ext cx="682449" cy="144408"/>
              <a:chOff x="0" y="0"/>
              <a:chExt cx="2028619" cy="429260"/>
            </a:xfrm>
          </p:grpSpPr>
          <p:sp>
            <p:nvSpPr>
              <p:cNvPr id="47" name="Freeform 83">
                <a:extLst>
                  <a:ext uri="{FF2B5EF4-FFF2-40B4-BE49-F238E27FC236}">
                    <a16:creationId xmlns:a16="http://schemas.microsoft.com/office/drawing/2014/main" id="{439E665C-3B70-4E08-8041-EB82B37F64F1}"/>
                  </a:ext>
                </a:extLst>
              </p:cNvPr>
              <p:cNvSpPr/>
              <p:nvPr/>
            </p:nvSpPr>
            <p:spPr>
              <a:xfrm>
                <a:off x="0" y="-5080"/>
                <a:ext cx="2028619" cy="434340"/>
              </a:xfrm>
              <a:custGeom>
                <a:avLst/>
                <a:gdLst/>
                <a:ahLst/>
                <a:cxnLst/>
                <a:rect l="l" t="t" r="r" b="b"/>
                <a:pathLst>
                  <a:path w="2028619" h="434340">
                    <a:moveTo>
                      <a:pt x="2010839" y="187960"/>
                    </a:moveTo>
                    <a:lnTo>
                      <a:pt x="1749219" y="11430"/>
                    </a:lnTo>
                    <a:cubicBezTo>
                      <a:pt x="1731439" y="0"/>
                      <a:pt x="1708579" y="3810"/>
                      <a:pt x="1695879" y="21590"/>
                    </a:cubicBezTo>
                    <a:cubicBezTo>
                      <a:pt x="1684449" y="39370"/>
                      <a:pt x="1688259" y="62230"/>
                      <a:pt x="1706039" y="74930"/>
                    </a:cubicBezTo>
                    <a:lnTo>
                      <a:pt x="1864789" y="181610"/>
                    </a:lnTo>
                    <a:lnTo>
                      <a:pt x="0" y="181610"/>
                    </a:lnTo>
                    <a:lnTo>
                      <a:pt x="0" y="257810"/>
                    </a:lnTo>
                    <a:lnTo>
                      <a:pt x="1864789" y="257810"/>
                    </a:lnTo>
                    <a:lnTo>
                      <a:pt x="1706039" y="364490"/>
                    </a:lnTo>
                    <a:cubicBezTo>
                      <a:pt x="1688259" y="375920"/>
                      <a:pt x="1684449" y="400050"/>
                      <a:pt x="1695879" y="417830"/>
                    </a:cubicBezTo>
                    <a:cubicBezTo>
                      <a:pt x="1703499" y="429260"/>
                      <a:pt x="1714929" y="434340"/>
                      <a:pt x="1727629" y="434340"/>
                    </a:cubicBezTo>
                    <a:cubicBezTo>
                      <a:pt x="1735249" y="434340"/>
                      <a:pt x="1742869" y="431800"/>
                      <a:pt x="1749219" y="427990"/>
                    </a:cubicBezTo>
                    <a:lnTo>
                      <a:pt x="2012109" y="251460"/>
                    </a:lnTo>
                    <a:cubicBezTo>
                      <a:pt x="2022269" y="243840"/>
                      <a:pt x="2028619" y="232410"/>
                      <a:pt x="2028619" y="219710"/>
                    </a:cubicBezTo>
                    <a:cubicBezTo>
                      <a:pt x="2028619" y="207010"/>
                      <a:pt x="2022269" y="195580"/>
                      <a:pt x="2010839" y="187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solidFill>
                  <a:schemeClr val="accent5"/>
                </a:solidFill>
              </a:ln>
            </p:spPr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42CE580-9EFC-41B6-9BEB-AB8B6B0F2E34}"/>
              </a:ext>
            </a:extLst>
          </p:cNvPr>
          <p:cNvGrpSpPr/>
          <p:nvPr/>
        </p:nvGrpSpPr>
        <p:grpSpPr>
          <a:xfrm>
            <a:off x="2810711" y="1753398"/>
            <a:ext cx="1861258" cy="1489926"/>
            <a:chOff x="803446" y="4565040"/>
            <a:chExt cx="1861258" cy="1489926"/>
          </a:xfrm>
        </p:grpSpPr>
        <p:sp>
          <p:nvSpPr>
            <p:cNvPr id="50" name="Rectangle: Folded Corner 49">
              <a:extLst>
                <a:ext uri="{FF2B5EF4-FFF2-40B4-BE49-F238E27FC236}">
                  <a16:creationId xmlns:a16="http://schemas.microsoft.com/office/drawing/2014/main" id="{26745F5B-E44F-44DD-BF90-3BE57BB0726C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368BCC0-DF1E-4A5D-91B0-F79F7A6B20D3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F0DBF81A-D4A7-4579-93F4-D48B9DCC5E04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BFCF034-5589-41AB-AE4E-1C2740620B1C}"/>
              </a:ext>
            </a:extLst>
          </p:cNvPr>
          <p:cNvGrpSpPr/>
          <p:nvPr/>
        </p:nvGrpSpPr>
        <p:grpSpPr>
          <a:xfrm>
            <a:off x="6008542" y="1753398"/>
            <a:ext cx="1861258" cy="1489926"/>
            <a:chOff x="803446" y="4565040"/>
            <a:chExt cx="1861258" cy="1489926"/>
          </a:xfrm>
        </p:grpSpPr>
        <p:sp>
          <p:nvSpPr>
            <p:cNvPr id="54" name="Rectangle: Folded Corner 53">
              <a:extLst>
                <a:ext uri="{FF2B5EF4-FFF2-40B4-BE49-F238E27FC236}">
                  <a16:creationId xmlns:a16="http://schemas.microsoft.com/office/drawing/2014/main" id="{0804217A-E235-4B51-AFCF-D63EC28AA721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BDC6878-1BA9-44C1-B86D-12F16E4E3A62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3C3CE4C9-C909-4E72-BB6D-7DA687DEFE8D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A9A92FB-5E5E-4386-AFE6-4498F05648E2}"/>
              </a:ext>
            </a:extLst>
          </p:cNvPr>
          <p:cNvGrpSpPr/>
          <p:nvPr/>
        </p:nvGrpSpPr>
        <p:grpSpPr>
          <a:xfrm>
            <a:off x="9579480" y="1753398"/>
            <a:ext cx="1861258" cy="1489926"/>
            <a:chOff x="803446" y="4565040"/>
            <a:chExt cx="1861258" cy="1489926"/>
          </a:xfrm>
        </p:grpSpPr>
        <p:sp>
          <p:nvSpPr>
            <p:cNvPr id="58" name="Rectangle: Folded Corner 57">
              <a:extLst>
                <a:ext uri="{FF2B5EF4-FFF2-40B4-BE49-F238E27FC236}">
                  <a16:creationId xmlns:a16="http://schemas.microsoft.com/office/drawing/2014/main" id="{EAA177B6-4C18-4EB3-B362-0E3E45F09609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C971707-E0AC-41CE-B96C-C01F1683774D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55A0C775-5360-4504-B3D5-5EE785C7E3EC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CA728EB-DFF9-43EC-9065-8D409BFB55F2}"/>
              </a:ext>
            </a:extLst>
          </p:cNvPr>
          <p:cNvGrpSpPr/>
          <p:nvPr/>
        </p:nvGrpSpPr>
        <p:grpSpPr>
          <a:xfrm>
            <a:off x="7919077" y="4848310"/>
            <a:ext cx="1861258" cy="1489926"/>
            <a:chOff x="803446" y="4565040"/>
            <a:chExt cx="1861258" cy="1489926"/>
          </a:xfrm>
        </p:grpSpPr>
        <p:sp>
          <p:nvSpPr>
            <p:cNvPr id="62" name="Rectangle: Folded Corner 61">
              <a:extLst>
                <a:ext uri="{FF2B5EF4-FFF2-40B4-BE49-F238E27FC236}">
                  <a16:creationId xmlns:a16="http://schemas.microsoft.com/office/drawing/2014/main" id="{EEACFF5A-B980-4D3E-AC7D-B7172ABD3B67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6E369A2-F3BE-41F1-B5A7-F3C07AC953E1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564A418-D7BA-42DA-BC34-08E769E7E562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771AA12-3EAF-4F2D-9143-1A7FE7F84ED5}"/>
              </a:ext>
            </a:extLst>
          </p:cNvPr>
          <p:cNvGrpSpPr/>
          <p:nvPr/>
        </p:nvGrpSpPr>
        <p:grpSpPr>
          <a:xfrm>
            <a:off x="4348141" y="4848310"/>
            <a:ext cx="1861258" cy="1489926"/>
            <a:chOff x="803446" y="4565040"/>
            <a:chExt cx="1861258" cy="1489926"/>
          </a:xfrm>
        </p:grpSpPr>
        <p:sp>
          <p:nvSpPr>
            <p:cNvPr id="66" name="Rectangle: Folded Corner 65">
              <a:extLst>
                <a:ext uri="{FF2B5EF4-FFF2-40B4-BE49-F238E27FC236}">
                  <a16:creationId xmlns:a16="http://schemas.microsoft.com/office/drawing/2014/main" id="{92F6004E-7FF9-4865-9DBB-DE313B3451F6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25F501D9-289F-42B7-9F88-7618FC41169E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8A16A4E-53B6-41B0-91F1-D589CD5D6EB9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1D7F5BF-A963-45BC-BC2F-9DDF3DAD5060}"/>
              </a:ext>
            </a:extLst>
          </p:cNvPr>
          <p:cNvGrpSpPr/>
          <p:nvPr/>
        </p:nvGrpSpPr>
        <p:grpSpPr>
          <a:xfrm>
            <a:off x="777204" y="4848310"/>
            <a:ext cx="1861258" cy="1489926"/>
            <a:chOff x="803446" y="4565040"/>
            <a:chExt cx="1861258" cy="1489926"/>
          </a:xfrm>
        </p:grpSpPr>
        <p:sp>
          <p:nvSpPr>
            <p:cNvPr id="70" name="Rectangle: Folded Corner 69">
              <a:extLst>
                <a:ext uri="{FF2B5EF4-FFF2-40B4-BE49-F238E27FC236}">
                  <a16:creationId xmlns:a16="http://schemas.microsoft.com/office/drawing/2014/main" id="{8301EA70-B2FF-4C91-9F1F-71662628DE88}"/>
                </a:ext>
              </a:extLst>
            </p:cNvPr>
            <p:cNvSpPr/>
            <p:nvPr/>
          </p:nvSpPr>
          <p:spPr>
            <a:xfrm>
              <a:off x="803446" y="4659747"/>
              <a:ext cx="1861258" cy="1395219"/>
            </a:xfrm>
            <a:prstGeom prst="foldedCorner">
              <a:avLst/>
            </a:prstGeom>
            <a:solidFill>
              <a:schemeClr val="tx1"/>
            </a:solidFill>
            <a:ln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6EDFDE-43F8-4521-A86B-7066FEB0705F}"/>
                </a:ext>
              </a:extLst>
            </p:cNvPr>
            <p:cNvSpPr txBox="1"/>
            <p:nvPr/>
          </p:nvSpPr>
          <p:spPr>
            <a:xfrm>
              <a:off x="921429" y="4959380"/>
              <a:ext cx="16252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ysClr val="windowText" lastClr="000000"/>
                  </a:solidFill>
                </a:rPr>
                <a:t>Some thing about this point in time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EE7056C-0E1F-4AA7-8DD8-35CC4710A7AF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0098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VISUAL COMMUNICATION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196AEEFB-F09B-42C1-B8F3-8E3514EB6B0D}"/>
              </a:ext>
            </a:extLst>
          </p:cNvPr>
          <p:cNvSpPr/>
          <p:nvPr/>
        </p:nvSpPr>
        <p:spPr>
          <a:xfrm>
            <a:off x="4223461" y="1686169"/>
            <a:ext cx="1171574" cy="1171574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20BF7640-54F7-4BCE-A3BC-1293E0604AE2}"/>
              </a:ext>
            </a:extLst>
          </p:cNvPr>
          <p:cNvSpPr/>
          <p:nvPr/>
        </p:nvSpPr>
        <p:spPr>
          <a:xfrm>
            <a:off x="1585400" y="1686169"/>
            <a:ext cx="1171574" cy="11715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5" name="Graphic 74">
            <a:extLst>
              <a:ext uri="{FF2B5EF4-FFF2-40B4-BE49-F238E27FC236}">
                <a16:creationId xmlns:a16="http://schemas.microsoft.com/office/drawing/2014/main" id="{6B192241-898D-4355-9E72-8B3A2BAB96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81247" y="1990763"/>
            <a:ext cx="671586" cy="562385"/>
          </a:xfrm>
          <a:prstGeom prst="rect">
            <a:avLst/>
          </a:prstGeom>
        </p:spPr>
      </p:pic>
      <p:pic>
        <p:nvPicPr>
          <p:cNvPr id="76" name="Graphic 75">
            <a:extLst>
              <a:ext uri="{FF2B5EF4-FFF2-40B4-BE49-F238E27FC236}">
                <a16:creationId xmlns:a16="http://schemas.microsoft.com/office/drawing/2014/main" id="{73FB814A-7D51-40CE-B53D-76C64BD1E5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23709" y="1986417"/>
            <a:ext cx="571078" cy="571078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F534E5ED-5FE5-4F61-B40F-778F4FC6031C}"/>
              </a:ext>
            </a:extLst>
          </p:cNvPr>
          <p:cNvSpPr/>
          <p:nvPr/>
        </p:nvSpPr>
        <p:spPr>
          <a:xfrm>
            <a:off x="9499583" y="1686169"/>
            <a:ext cx="1171574" cy="11715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8" name="Graphic 77">
            <a:extLst>
              <a:ext uri="{FF2B5EF4-FFF2-40B4-BE49-F238E27FC236}">
                <a16:creationId xmlns:a16="http://schemas.microsoft.com/office/drawing/2014/main" id="{4CA4726F-5D66-4488-9664-41054F4214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80986" y="1859205"/>
            <a:ext cx="808769" cy="808769"/>
          </a:xfrm>
          <a:prstGeom prst="rect">
            <a:avLst/>
          </a:prstGeom>
        </p:spPr>
      </p:pic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CF8A81AE-4376-48E8-BDED-485B267FD652}"/>
              </a:ext>
            </a:extLst>
          </p:cNvPr>
          <p:cNvSpPr/>
          <p:nvPr/>
        </p:nvSpPr>
        <p:spPr>
          <a:xfrm>
            <a:off x="6861522" y="1686169"/>
            <a:ext cx="1171574" cy="1171574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80" name="Graphic 79">
            <a:extLst>
              <a:ext uri="{FF2B5EF4-FFF2-40B4-BE49-F238E27FC236}">
                <a16:creationId xmlns:a16="http://schemas.microsoft.com/office/drawing/2014/main" id="{44EA8CCE-A9E4-4057-ABA6-E42B2A5D7F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164468" y="1990762"/>
            <a:ext cx="565683" cy="565683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2D86AA2-0A0F-430F-AF3B-6AC0553041E7}"/>
              </a:ext>
            </a:extLst>
          </p:cNvPr>
          <p:cNvSpPr/>
          <p:nvPr/>
        </p:nvSpPr>
        <p:spPr>
          <a:xfrm>
            <a:off x="1213985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7BEC855B-C823-4359-82F3-C62677C7DA28}"/>
              </a:ext>
            </a:extLst>
          </p:cNvPr>
          <p:cNvSpPr/>
          <p:nvPr/>
        </p:nvSpPr>
        <p:spPr>
          <a:xfrm>
            <a:off x="3852046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9810868B-2B2E-4255-B5BB-6A0F61B3E366}"/>
              </a:ext>
            </a:extLst>
          </p:cNvPr>
          <p:cNvSpPr/>
          <p:nvPr/>
        </p:nvSpPr>
        <p:spPr>
          <a:xfrm>
            <a:off x="6490107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A5188415-6EB6-4ADD-9BE5-F3D194F792EE}"/>
              </a:ext>
            </a:extLst>
          </p:cNvPr>
          <p:cNvSpPr/>
          <p:nvPr/>
        </p:nvSpPr>
        <p:spPr>
          <a:xfrm>
            <a:off x="9128168" y="3550413"/>
            <a:ext cx="1914404" cy="2400125"/>
          </a:xfrm>
          <a:prstGeom prst="roundRect">
            <a:avLst>
              <a:gd name="adj" fmla="val 3640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6C39A33-E6B3-4F0A-86DF-C63AEC1869F5}"/>
              </a:ext>
            </a:extLst>
          </p:cNvPr>
          <p:cNvSpPr txBox="1"/>
          <p:nvPr/>
        </p:nvSpPr>
        <p:spPr>
          <a:xfrm>
            <a:off x="1703751" y="296219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001D3C0E-CE02-4DA7-A536-AD96AB33EF0F}"/>
              </a:ext>
            </a:extLst>
          </p:cNvPr>
          <p:cNvSpPr txBox="1"/>
          <p:nvPr/>
        </p:nvSpPr>
        <p:spPr>
          <a:xfrm>
            <a:off x="4204755" y="2962194"/>
            <a:ext cx="1208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CREDIBLE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A44B5E87-973A-4316-AB41-1704F894E6A3}"/>
              </a:ext>
            </a:extLst>
          </p:cNvPr>
          <p:cNvSpPr txBox="1"/>
          <p:nvPr/>
        </p:nvSpPr>
        <p:spPr>
          <a:xfrm>
            <a:off x="6753595" y="2962194"/>
            <a:ext cx="1387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IMPACTFUL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6AC2BC15-C778-4FD9-A3A5-14ADAC959A19}"/>
              </a:ext>
            </a:extLst>
          </p:cNvPr>
          <p:cNvSpPr txBox="1"/>
          <p:nvPr/>
        </p:nvSpPr>
        <p:spPr>
          <a:xfrm>
            <a:off x="9583473" y="2962194"/>
            <a:ext cx="1003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VISIBLE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CD4DF3F-D4AE-4F86-AEC9-32581A68086C}"/>
              </a:ext>
            </a:extLst>
          </p:cNvPr>
          <p:cNvSpPr txBox="1"/>
          <p:nvPr/>
        </p:nvSpPr>
        <p:spPr>
          <a:xfrm>
            <a:off x="1308956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EF355E-A652-410B-9C2C-FCF2BA4ACFDC}"/>
              </a:ext>
            </a:extLst>
          </p:cNvPr>
          <p:cNvSpPr txBox="1"/>
          <p:nvPr/>
        </p:nvSpPr>
        <p:spPr>
          <a:xfrm>
            <a:off x="3947017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9D14546-9DC4-4689-AA6A-050C855A11CE}"/>
              </a:ext>
            </a:extLst>
          </p:cNvPr>
          <p:cNvSpPr txBox="1"/>
          <p:nvPr/>
        </p:nvSpPr>
        <p:spPr>
          <a:xfrm>
            <a:off x="658507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432A5E7-BEAA-4CC6-B9E8-F9F79E4D7804}"/>
              </a:ext>
            </a:extLst>
          </p:cNvPr>
          <p:cNvSpPr txBox="1"/>
          <p:nvPr/>
        </p:nvSpPr>
        <p:spPr>
          <a:xfrm>
            <a:off x="9221018" y="3801924"/>
            <a:ext cx="172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Communicate effectively by using visual patterns.</a:t>
            </a:r>
          </a:p>
        </p:txBody>
      </p:sp>
    </p:spTree>
    <p:extLst>
      <p:ext uri="{BB962C8B-B14F-4D97-AF65-F5344CB8AC3E}">
        <p14:creationId xmlns:p14="http://schemas.microsoft.com/office/powerpoint/2010/main" val="21814525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544A7E-D730-4051-973A-E3091DD70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TWO POINTS, ONE SLIDE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DD67A1C-D56F-47E5-995C-A3D6D2843F1D}"/>
              </a:ext>
            </a:extLst>
          </p:cNvPr>
          <p:cNvSpPr/>
          <p:nvPr/>
        </p:nvSpPr>
        <p:spPr>
          <a:xfrm>
            <a:off x="942975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8F1D37B-ADBE-4CDA-914D-9F86FB76C04F}"/>
              </a:ext>
            </a:extLst>
          </p:cNvPr>
          <p:cNvSpPr/>
          <p:nvPr/>
        </p:nvSpPr>
        <p:spPr>
          <a:xfrm>
            <a:off x="6801143" y="1786659"/>
            <a:ext cx="4999183" cy="4229966"/>
          </a:xfrm>
          <a:prstGeom prst="roundRect">
            <a:avLst>
              <a:gd name="adj" fmla="val 5336"/>
            </a:avLst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5" name="Group 17">
            <a:extLst>
              <a:ext uri="{FF2B5EF4-FFF2-40B4-BE49-F238E27FC236}">
                <a16:creationId xmlns:a16="http://schemas.microsoft.com/office/drawing/2014/main" id="{033781E5-1B65-45BD-A373-12E7736D695A}"/>
              </a:ext>
            </a:extLst>
          </p:cNvPr>
          <p:cNvGrpSpPr/>
          <p:nvPr/>
        </p:nvGrpSpPr>
        <p:grpSpPr>
          <a:xfrm>
            <a:off x="3275967" y="2418088"/>
            <a:ext cx="2217823" cy="2954702"/>
            <a:chOff x="0" y="-57150"/>
            <a:chExt cx="4435644" cy="5909403"/>
          </a:xfrm>
        </p:grpSpPr>
        <p:sp>
          <p:nvSpPr>
            <p:cNvPr id="26" name="TextBox 18">
              <a:extLst>
                <a:ext uri="{FF2B5EF4-FFF2-40B4-BE49-F238E27FC236}">
                  <a16:creationId xmlns:a16="http://schemas.microsoft.com/office/drawing/2014/main" id="{29CE8486-D6B3-4BC8-9DB5-316018C26E06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27" name="TextBox 19">
              <a:extLst>
                <a:ext uri="{FF2B5EF4-FFF2-40B4-BE49-F238E27FC236}">
                  <a16:creationId xmlns:a16="http://schemas.microsoft.com/office/drawing/2014/main" id="{D59BDCCC-AADC-4A61-8D55-21FDB8ED942B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1</a:t>
              </a:r>
            </a:p>
          </p:txBody>
        </p:sp>
        <p:sp>
          <p:nvSpPr>
            <p:cNvPr id="28" name="TextBox 20">
              <a:extLst>
                <a:ext uri="{FF2B5EF4-FFF2-40B4-BE49-F238E27FC236}">
                  <a16:creationId xmlns:a16="http://schemas.microsoft.com/office/drawing/2014/main" id="{9D5EAFAC-93DB-4485-A89A-A20FF577C912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29" name="TextBox 21">
              <a:extLst>
                <a:ext uri="{FF2B5EF4-FFF2-40B4-BE49-F238E27FC236}">
                  <a16:creationId xmlns:a16="http://schemas.microsoft.com/office/drawing/2014/main" id="{13827544-F435-4390-A060-7D139354BFE4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905BE78-9755-46E2-9DE2-647F6E752790}"/>
              </a:ext>
            </a:extLst>
          </p:cNvPr>
          <p:cNvGrpSpPr/>
          <p:nvPr/>
        </p:nvGrpSpPr>
        <p:grpSpPr>
          <a:xfrm>
            <a:off x="1459716" y="2103397"/>
            <a:ext cx="1278436" cy="3739039"/>
            <a:chOff x="2804285" y="1752600"/>
            <a:chExt cx="1611755" cy="4713899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4CE0BA77-7ECD-43F2-B9F5-DF8CFDABD76B}"/>
                </a:ext>
              </a:extLst>
            </p:cNvPr>
            <p:cNvSpPr/>
            <p:nvPr/>
          </p:nvSpPr>
          <p:spPr>
            <a:xfrm>
              <a:off x="3947159" y="5728649"/>
              <a:ext cx="227552" cy="594693"/>
            </a:xfrm>
            <a:custGeom>
              <a:avLst/>
              <a:gdLst>
                <a:gd name="connsiteX0" fmla="*/ 29 w 227552"/>
                <a:gd name="connsiteY0" fmla="*/ 594693 h 594693"/>
                <a:gd name="connsiteX1" fmla="*/ 154200 w 227552"/>
                <a:gd name="connsiteY1" fmla="*/ 594684 h 594693"/>
                <a:gd name="connsiteX2" fmla="*/ 227552 w 227552"/>
                <a:gd name="connsiteY2" fmla="*/ 0 h 594693"/>
                <a:gd name="connsiteX3" fmla="*/ 0 w 227552"/>
                <a:gd name="connsiteY3" fmla="*/ 19 h 594693"/>
                <a:gd name="connsiteX4" fmla="*/ 29 w 22755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52" h="594693">
                  <a:moveTo>
                    <a:pt x="29" y="594693"/>
                  </a:moveTo>
                  <a:lnTo>
                    <a:pt x="154200" y="594684"/>
                  </a:lnTo>
                  <a:lnTo>
                    <a:pt x="227552" y="0"/>
                  </a:lnTo>
                  <a:lnTo>
                    <a:pt x="0" y="19"/>
                  </a:lnTo>
                  <a:lnTo>
                    <a:pt x="2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52C96D6-A02A-4F8F-8F03-D7B3C72E13D6}"/>
                </a:ext>
              </a:extLst>
            </p:cNvPr>
            <p:cNvSpPr/>
            <p:nvPr/>
          </p:nvSpPr>
          <p:spPr>
            <a:xfrm rot="10799843">
              <a:off x="3914151" y="6279285"/>
              <a:ext cx="484554" cy="187213"/>
            </a:xfrm>
            <a:custGeom>
              <a:avLst/>
              <a:gdLst>
                <a:gd name="connsiteX0" fmla="*/ -190 w 484554"/>
                <a:gd name="connsiteY0" fmla="*/ -129 h 187213"/>
                <a:gd name="connsiteX1" fmla="*/ 484364 w 484554"/>
                <a:gd name="connsiteY1" fmla="*/ -129 h 187213"/>
                <a:gd name="connsiteX2" fmla="*/ 484364 w 484554"/>
                <a:gd name="connsiteY2" fmla="*/ -129 h 187213"/>
                <a:gd name="connsiteX3" fmla="*/ 484364 w 484554"/>
                <a:gd name="connsiteY3" fmla="*/ 187084 h 187213"/>
                <a:gd name="connsiteX4" fmla="*/ 484364 w 484554"/>
                <a:gd name="connsiteY4" fmla="*/ 187084 h 187213"/>
                <a:gd name="connsiteX5" fmla="*/ 141607 w 484554"/>
                <a:gd name="connsiteY5" fmla="*/ 187084 h 187213"/>
                <a:gd name="connsiteX6" fmla="*/ -190 w 484554"/>
                <a:gd name="connsiteY6" fmla="*/ 45287 h 187213"/>
                <a:gd name="connsiteX7" fmla="*/ -190 w 484554"/>
                <a:gd name="connsiteY7" fmla="*/ -129 h 187213"/>
                <a:gd name="connsiteX8" fmla="*/ -190 w 484554"/>
                <a:gd name="connsiteY8" fmla="*/ -129 h 1872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3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4"/>
                  </a:lnTo>
                  <a:lnTo>
                    <a:pt x="484364" y="187084"/>
                  </a:lnTo>
                  <a:lnTo>
                    <a:pt x="141607" y="187084"/>
                  </a:lnTo>
                  <a:cubicBezTo>
                    <a:pt x="63295" y="187084"/>
                    <a:pt x="-190" y="123600"/>
                    <a:pt x="-190" y="45287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11A2D640-4A94-4DEB-808F-0BB3ED495C93}"/>
                </a:ext>
              </a:extLst>
            </p:cNvPr>
            <p:cNvSpPr/>
            <p:nvPr/>
          </p:nvSpPr>
          <p:spPr>
            <a:xfrm>
              <a:off x="3330949" y="5728649"/>
              <a:ext cx="227542" cy="594693"/>
            </a:xfrm>
            <a:custGeom>
              <a:avLst/>
              <a:gdLst>
                <a:gd name="connsiteX0" fmla="*/ 19 w 227542"/>
                <a:gd name="connsiteY0" fmla="*/ 594693 h 594693"/>
                <a:gd name="connsiteX1" fmla="*/ 154200 w 227542"/>
                <a:gd name="connsiteY1" fmla="*/ 594684 h 594693"/>
                <a:gd name="connsiteX2" fmla="*/ 227543 w 227542"/>
                <a:gd name="connsiteY2" fmla="*/ 0 h 594693"/>
                <a:gd name="connsiteX3" fmla="*/ 0 w 227542"/>
                <a:gd name="connsiteY3" fmla="*/ 19 h 594693"/>
                <a:gd name="connsiteX4" fmla="*/ 19 w 227542"/>
                <a:gd name="connsiteY4" fmla="*/ 594693 h 594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7542" h="594693">
                  <a:moveTo>
                    <a:pt x="19" y="594693"/>
                  </a:moveTo>
                  <a:lnTo>
                    <a:pt x="154200" y="594684"/>
                  </a:lnTo>
                  <a:lnTo>
                    <a:pt x="227543" y="0"/>
                  </a:lnTo>
                  <a:lnTo>
                    <a:pt x="0" y="19"/>
                  </a:lnTo>
                  <a:lnTo>
                    <a:pt x="19" y="594693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4C64685B-BEC7-4367-AEB6-8B9804F60E2F}"/>
                </a:ext>
              </a:extLst>
            </p:cNvPr>
            <p:cNvSpPr/>
            <p:nvPr/>
          </p:nvSpPr>
          <p:spPr>
            <a:xfrm rot="10799843">
              <a:off x="3297937" y="6279285"/>
              <a:ext cx="484554" cy="187214"/>
            </a:xfrm>
            <a:custGeom>
              <a:avLst/>
              <a:gdLst>
                <a:gd name="connsiteX0" fmla="*/ -190 w 484554"/>
                <a:gd name="connsiteY0" fmla="*/ -129 h 187214"/>
                <a:gd name="connsiteX1" fmla="*/ 484364 w 484554"/>
                <a:gd name="connsiteY1" fmla="*/ -129 h 187214"/>
                <a:gd name="connsiteX2" fmla="*/ 484364 w 484554"/>
                <a:gd name="connsiteY2" fmla="*/ -129 h 187214"/>
                <a:gd name="connsiteX3" fmla="*/ 484364 w 484554"/>
                <a:gd name="connsiteY3" fmla="*/ 187085 h 187214"/>
                <a:gd name="connsiteX4" fmla="*/ 484364 w 484554"/>
                <a:gd name="connsiteY4" fmla="*/ 187085 h 187214"/>
                <a:gd name="connsiteX5" fmla="*/ 141607 w 484554"/>
                <a:gd name="connsiteY5" fmla="*/ 187085 h 187214"/>
                <a:gd name="connsiteX6" fmla="*/ -190 w 484554"/>
                <a:gd name="connsiteY6" fmla="*/ 45288 h 187214"/>
                <a:gd name="connsiteX7" fmla="*/ -190 w 484554"/>
                <a:gd name="connsiteY7" fmla="*/ -129 h 187214"/>
                <a:gd name="connsiteX8" fmla="*/ -190 w 484554"/>
                <a:gd name="connsiteY8" fmla="*/ -129 h 187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4554" h="187214">
                  <a:moveTo>
                    <a:pt x="-190" y="-129"/>
                  </a:moveTo>
                  <a:lnTo>
                    <a:pt x="484364" y="-129"/>
                  </a:lnTo>
                  <a:lnTo>
                    <a:pt x="484364" y="-129"/>
                  </a:lnTo>
                  <a:lnTo>
                    <a:pt x="484364" y="187085"/>
                  </a:lnTo>
                  <a:lnTo>
                    <a:pt x="484364" y="187085"/>
                  </a:lnTo>
                  <a:lnTo>
                    <a:pt x="141607" y="187085"/>
                  </a:lnTo>
                  <a:cubicBezTo>
                    <a:pt x="63295" y="187085"/>
                    <a:pt x="-190" y="123600"/>
                    <a:pt x="-190" y="45288"/>
                  </a:cubicBezTo>
                  <a:lnTo>
                    <a:pt x="-190" y="-129"/>
                  </a:lnTo>
                  <a:lnTo>
                    <a:pt x="-190" y="-129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3037B80A-FF54-42FA-A563-A25C369A03D0}"/>
                </a:ext>
              </a:extLst>
            </p:cNvPr>
            <p:cNvSpPr/>
            <p:nvPr/>
          </p:nvSpPr>
          <p:spPr>
            <a:xfrm>
              <a:off x="4159909" y="4088354"/>
              <a:ext cx="256131" cy="553261"/>
            </a:xfrm>
            <a:custGeom>
              <a:avLst/>
              <a:gdLst>
                <a:gd name="connsiteX0" fmla="*/ 55700 w 256131"/>
                <a:gd name="connsiteY0" fmla="*/ 520521 h 553261"/>
                <a:gd name="connsiteX1" fmla="*/ 50358 w 256131"/>
                <a:gd name="connsiteY1" fmla="*/ 353838 h 553261"/>
                <a:gd name="connsiteX2" fmla="*/ 65863 w 256131"/>
                <a:gd name="connsiteY2" fmla="*/ 339986 h 553261"/>
                <a:gd name="connsiteX3" fmla="*/ -190 w 256131"/>
                <a:gd name="connsiteY3" fmla="*/ 78733 h 553261"/>
                <a:gd name="connsiteX4" fmla="*/ 148783 w 256131"/>
                <a:gd name="connsiteY4" fmla="*/ -129 h 553261"/>
                <a:gd name="connsiteX5" fmla="*/ 236881 w 256131"/>
                <a:gd name="connsiteY5" fmla="*/ 370121 h 553261"/>
                <a:gd name="connsiteX6" fmla="*/ 201814 w 256131"/>
                <a:gd name="connsiteY6" fmla="*/ 534085 h 553261"/>
                <a:gd name="connsiteX7" fmla="*/ 55699 w 256131"/>
                <a:gd name="connsiteY7" fmla="*/ 520521 h 553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6131" h="553261">
                  <a:moveTo>
                    <a:pt x="55700" y="520521"/>
                  </a:moveTo>
                  <a:cubicBezTo>
                    <a:pt x="8196" y="475967"/>
                    <a:pt x="5805" y="401341"/>
                    <a:pt x="50358" y="353838"/>
                  </a:cubicBezTo>
                  <a:cubicBezTo>
                    <a:pt x="55108" y="348773"/>
                    <a:pt x="60297" y="344138"/>
                    <a:pt x="65863" y="339986"/>
                  </a:cubicBezTo>
                  <a:lnTo>
                    <a:pt x="-190" y="78733"/>
                  </a:lnTo>
                  <a:lnTo>
                    <a:pt x="148783" y="-129"/>
                  </a:lnTo>
                  <a:lnTo>
                    <a:pt x="236881" y="370121"/>
                  </a:lnTo>
                  <a:cubicBezTo>
                    <a:pt x="272475" y="425082"/>
                    <a:pt x="256775" y="498491"/>
                    <a:pt x="201814" y="534085"/>
                  </a:cubicBezTo>
                  <a:cubicBezTo>
                    <a:pt x="155826" y="563868"/>
                    <a:pt x="95419" y="558260"/>
                    <a:pt x="55699" y="520521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AE18CA6F-509E-444C-B86B-8CC03B605000}"/>
                </a:ext>
              </a:extLst>
            </p:cNvPr>
            <p:cNvSpPr/>
            <p:nvPr/>
          </p:nvSpPr>
          <p:spPr>
            <a:xfrm>
              <a:off x="3276142" y="4152690"/>
              <a:ext cx="930601" cy="2037283"/>
            </a:xfrm>
            <a:custGeom>
              <a:avLst/>
              <a:gdLst>
                <a:gd name="connsiteX0" fmla="*/ 0 w 930601"/>
                <a:gd name="connsiteY0" fmla="*/ 0 h 2037283"/>
                <a:gd name="connsiteX1" fmla="*/ 12573 w 930601"/>
                <a:gd name="connsiteY1" fmla="*/ 880310 h 2037283"/>
                <a:gd name="connsiteX2" fmla="*/ 25146 w 930601"/>
                <a:gd name="connsiteY2" fmla="*/ 2037284 h 2037283"/>
                <a:gd name="connsiteX3" fmla="*/ 301819 w 930601"/>
                <a:gd name="connsiteY3" fmla="*/ 2012128 h 2037283"/>
                <a:gd name="connsiteX4" fmla="*/ 440150 w 930601"/>
                <a:gd name="connsiteY4" fmla="*/ 415004 h 2037283"/>
                <a:gd name="connsiteX5" fmla="*/ 616210 w 930601"/>
                <a:gd name="connsiteY5" fmla="*/ 2012128 h 2037283"/>
                <a:gd name="connsiteX6" fmla="*/ 901836 w 930601"/>
                <a:gd name="connsiteY6" fmla="*/ 2012128 h 2037283"/>
                <a:gd name="connsiteX7" fmla="*/ 930602 w 930601"/>
                <a:gd name="connsiteY7" fmla="*/ 402422 h 2037283"/>
                <a:gd name="connsiteX8" fmla="*/ 829999 w 930601"/>
                <a:gd name="connsiteY8" fmla="*/ 50302 h 2037283"/>
                <a:gd name="connsiteX9" fmla="*/ 0 w 930601"/>
                <a:gd name="connsiteY9" fmla="*/ 0 h 2037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30601" h="2037283">
                  <a:moveTo>
                    <a:pt x="0" y="0"/>
                  </a:moveTo>
                  <a:lnTo>
                    <a:pt x="12573" y="880310"/>
                  </a:lnTo>
                  <a:lnTo>
                    <a:pt x="25146" y="2037284"/>
                  </a:lnTo>
                  <a:lnTo>
                    <a:pt x="301819" y="2012128"/>
                  </a:lnTo>
                  <a:lnTo>
                    <a:pt x="440150" y="415004"/>
                  </a:lnTo>
                  <a:lnTo>
                    <a:pt x="616210" y="2012128"/>
                  </a:lnTo>
                  <a:lnTo>
                    <a:pt x="901836" y="2012128"/>
                  </a:lnTo>
                  <a:lnTo>
                    <a:pt x="930602" y="402422"/>
                  </a:lnTo>
                  <a:lnTo>
                    <a:pt x="829999" y="503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6ECDF7EB-0B6E-4D92-9481-3B50C2666B7D}"/>
                </a:ext>
              </a:extLst>
            </p:cNvPr>
            <p:cNvSpPr/>
            <p:nvPr/>
          </p:nvSpPr>
          <p:spPr>
            <a:xfrm>
              <a:off x="3030180" y="2524060"/>
              <a:ext cx="1107586" cy="1746844"/>
            </a:xfrm>
            <a:custGeom>
              <a:avLst/>
              <a:gdLst>
                <a:gd name="connsiteX0" fmla="*/ 787275 w 1107586"/>
                <a:gd name="connsiteY0" fmla="*/ 1746715 h 1746844"/>
                <a:gd name="connsiteX1" fmla="*/ 205407 w 1107586"/>
                <a:gd name="connsiteY1" fmla="*/ 1608620 h 1746844"/>
                <a:gd name="connsiteX2" fmla="*/ 202300 w 1107586"/>
                <a:gd name="connsiteY2" fmla="*/ 1607067 h 1746844"/>
                <a:gd name="connsiteX3" fmla="*/ 177038 w 1107586"/>
                <a:gd name="connsiteY3" fmla="*/ 1000808 h 1746844"/>
                <a:gd name="connsiteX4" fmla="*/ 1033 w 1107586"/>
                <a:gd name="connsiteY4" fmla="*/ 422281 h 1746844"/>
                <a:gd name="connsiteX5" fmla="*/ 378587 w 1107586"/>
                <a:gd name="connsiteY5" fmla="*/ 152703 h 1746844"/>
                <a:gd name="connsiteX6" fmla="*/ 388473 w 1107586"/>
                <a:gd name="connsiteY6" fmla="*/ 43191 h 1746844"/>
                <a:gd name="connsiteX7" fmla="*/ 790489 w 1107586"/>
                <a:gd name="connsiteY7" fmla="*/ -129 h 1746844"/>
                <a:gd name="connsiteX8" fmla="*/ 841441 w 1107586"/>
                <a:gd name="connsiteY8" fmla="*/ 139997 h 1746844"/>
                <a:gd name="connsiteX9" fmla="*/ 985668 w 1107586"/>
                <a:gd name="connsiteY9" fmla="*/ 194077 h 1746844"/>
                <a:gd name="connsiteX10" fmla="*/ 1029882 w 1107586"/>
                <a:gd name="connsiteY10" fmla="*/ 277885 h 1746844"/>
                <a:gd name="connsiteX11" fmla="*/ 949722 w 1107586"/>
                <a:gd name="connsiteY11" fmla="*/ 603862 h 1746844"/>
                <a:gd name="connsiteX12" fmla="*/ 1107397 w 1107586"/>
                <a:gd name="connsiteY12" fmla="*/ 1682351 h 1746844"/>
                <a:gd name="connsiteX13" fmla="*/ 1103349 w 1107586"/>
                <a:gd name="connsiteY13" fmla="*/ 1684175 h 1746844"/>
                <a:gd name="connsiteX14" fmla="*/ 787275 w 1107586"/>
                <a:gd name="connsiteY14" fmla="*/ 1746715 h 1746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07586" h="1746844">
                  <a:moveTo>
                    <a:pt x="787275" y="1746715"/>
                  </a:moveTo>
                  <a:cubicBezTo>
                    <a:pt x="486243" y="1746738"/>
                    <a:pt x="209147" y="1610490"/>
                    <a:pt x="205407" y="1608620"/>
                  </a:cubicBezTo>
                  <a:lnTo>
                    <a:pt x="202300" y="1607067"/>
                  </a:lnTo>
                  <a:lnTo>
                    <a:pt x="177038" y="1000808"/>
                  </a:lnTo>
                  <a:cubicBezTo>
                    <a:pt x="169712" y="979385"/>
                    <a:pt x="25463" y="556647"/>
                    <a:pt x="1033" y="422281"/>
                  </a:cubicBezTo>
                  <a:cubicBezTo>
                    <a:pt x="-23720" y="286149"/>
                    <a:pt x="335023" y="166675"/>
                    <a:pt x="378587" y="152703"/>
                  </a:cubicBezTo>
                  <a:lnTo>
                    <a:pt x="388473" y="43191"/>
                  </a:lnTo>
                  <a:lnTo>
                    <a:pt x="790489" y="-129"/>
                  </a:lnTo>
                  <a:lnTo>
                    <a:pt x="841441" y="139997"/>
                  </a:lnTo>
                  <a:lnTo>
                    <a:pt x="985668" y="194077"/>
                  </a:lnTo>
                  <a:cubicBezTo>
                    <a:pt x="1019509" y="206777"/>
                    <a:pt x="1038504" y="242782"/>
                    <a:pt x="1029882" y="277885"/>
                  </a:cubicBezTo>
                  <a:lnTo>
                    <a:pt x="949722" y="603862"/>
                  </a:lnTo>
                  <a:lnTo>
                    <a:pt x="1107397" y="1682351"/>
                  </a:lnTo>
                  <a:lnTo>
                    <a:pt x="1103349" y="1684175"/>
                  </a:lnTo>
                  <a:cubicBezTo>
                    <a:pt x="1002321" y="1729803"/>
                    <a:pt x="893283" y="1746709"/>
                    <a:pt x="787275" y="1746715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2560AB62-2250-4A64-AAA5-0269153AD1E9}"/>
                </a:ext>
              </a:extLst>
            </p:cNvPr>
            <p:cNvSpPr/>
            <p:nvPr/>
          </p:nvSpPr>
          <p:spPr>
            <a:xfrm>
              <a:off x="3886322" y="2725736"/>
              <a:ext cx="515870" cy="1612834"/>
            </a:xfrm>
            <a:custGeom>
              <a:avLst/>
              <a:gdLst>
                <a:gd name="connsiteX0" fmla="*/ 290538 w 515870"/>
                <a:gd name="connsiteY0" fmla="*/ 1612706 h 1612834"/>
                <a:gd name="connsiteX1" fmla="*/ 151025 w 515870"/>
                <a:gd name="connsiteY1" fmla="*/ 1038367 h 1612834"/>
                <a:gd name="connsiteX2" fmla="*/ -190 w 515870"/>
                <a:gd name="connsiteY2" fmla="*/ 345298 h 1612834"/>
                <a:gd name="connsiteX3" fmla="*/ 76568 w 515870"/>
                <a:gd name="connsiteY3" fmla="*/ -129 h 1612834"/>
                <a:gd name="connsiteX4" fmla="*/ 142192 w 515870"/>
                <a:gd name="connsiteY4" fmla="*/ -129 h 1612834"/>
                <a:gd name="connsiteX5" fmla="*/ 288323 w 515870"/>
                <a:gd name="connsiteY5" fmla="*/ 155701 h 1612834"/>
                <a:gd name="connsiteX6" fmla="*/ 388936 w 515870"/>
                <a:gd name="connsiteY6" fmla="*/ 784539 h 1612834"/>
                <a:gd name="connsiteX7" fmla="*/ 515680 w 515870"/>
                <a:gd name="connsiteY7" fmla="*/ 1595707 h 161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870" h="1612834">
                  <a:moveTo>
                    <a:pt x="290538" y="1612706"/>
                  </a:moveTo>
                  <a:lnTo>
                    <a:pt x="151025" y="1038367"/>
                  </a:lnTo>
                  <a:lnTo>
                    <a:pt x="-190" y="345298"/>
                  </a:lnTo>
                  <a:lnTo>
                    <a:pt x="76568" y="-129"/>
                  </a:lnTo>
                  <a:lnTo>
                    <a:pt x="142192" y="-129"/>
                  </a:lnTo>
                  <a:cubicBezTo>
                    <a:pt x="143394" y="-129"/>
                    <a:pt x="262646" y="1655"/>
                    <a:pt x="288323" y="155701"/>
                  </a:cubicBezTo>
                  <a:cubicBezTo>
                    <a:pt x="313190" y="304908"/>
                    <a:pt x="388182" y="779763"/>
                    <a:pt x="388936" y="784539"/>
                  </a:cubicBezTo>
                  <a:lnTo>
                    <a:pt x="515680" y="1595707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CDF5CA8-76BF-4E45-BF79-61E5407302D7}"/>
                </a:ext>
              </a:extLst>
            </p:cNvPr>
            <p:cNvSpPr/>
            <p:nvPr/>
          </p:nvSpPr>
          <p:spPr>
            <a:xfrm>
              <a:off x="3123493" y="3912345"/>
              <a:ext cx="456754" cy="454136"/>
            </a:xfrm>
            <a:custGeom>
              <a:avLst/>
              <a:gdLst>
                <a:gd name="connsiteX0" fmla="*/ 456390 w 456754"/>
                <a:gd name="connsiteY0" fmla="*/ 329038 h 454136"/>
                <a:gd name="connsiteX1" fmla="*/ 333019 w 456754"/>
                <a:gd name="connsiteY1" fmla="*/ 216827 h 454136"/>
                <a:gd name="connsiteX2" fmla="*/ 312418 w 456754"/>
                <a:gd name="connsiteY2" fmla="*/ 219638 h 454136"/>
                <a:gd name="connsiteX3" fmla="*/ 156476 w 456754"/>
                <a:gd name="connsiteY3" fmla="*/ -129 h 454136"/>
                <a:gd name="connsiteX4" fmla="*/ -190 w 456754"/>
                <a:gd name="connsiteY4" fmla="*/ 62064 h 454136"/>
                <a:gd name="connsiteX5" fmla="*/ 224391 w 456754"/>
                <a:gd name="connsiteY5" fmla="*/ 369325 h 454136"/>
                <a:gd name="connsiteX6" fmla="*/ 371911 w 456754"/>
                <a:gd name="connsiteY6" fmla="*/ 449023 h 454136"/>
                <a:gd name="connsiteX7" fmla="*/ 456391 w 456754"/>
                <a:gd name="connsiteY7" fmla="*/ 329038 h 454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6754" h="454136">
                  <a:moveTo>
                    <a:pt x="456390" y="329038"/>
                  </a:moveTo>
                  <a:cubicBezTo>
                    <a:pt x="453308" y="263984"/>
                    <a:pt x="398073" y="213745"/>
                    <a:pt x="333019" y="216827"/>
                  </a:cubicBezTo>
                  <a:cubicBezTo>
                    <a:pt x="326083" y="217156"/>
                    <a:pt x="319189" y="218096"/>
                    <a:pt x="312418" y="219638"/>
                  </a:cubicBezTo>
                  <a:lnTo>
                    <a:pt x="156476" y="-129"/>
                  </a:lnTo>
                  <a:lnTo>
                    <a:pt x="-190" y="62064"/>
                  </a:lnTo>
                  <a:lnTo>
                    <a:pt x="224391" y="369325"/>
                  </a:lnTo>
                  <a:cubicBezTo>
                    <a:pt x="243120" y="432070"/>
                    <a:pt x="309167" y="467752"/>
                    <a:pt x="371911" y="449023"/>
                  </a:cubicBezTo>
                  <a:cubicBezTo>
                    <a:pt x="424412" y="433352"/>
                    <a:pt x="459338" y="383748"/>
                    <a:pt x="456391" y="329038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8322D2C-BAE2-46AB-9CBA-92C0C7107A75}"/>
                </a:ext>
              </a:extLst>
            </p:cNvPr>
            <p:cNvSpPr/>
            <p:nvPr/>
          </p:nvSpPr>
          <p:spPr>
            <a:xfrm>
              <a:off x="2804285" y="2874684"/>
              <a:ext cx="604721" cy="1350541"/>
            </a:xfrm>
            <a:custGeom>
              <a:avLst/>
              <a:gdLst>
                <a:gd name="connsiteX0" fmla="*/ 471670 w 604721"/>
                <a:gd name="connsiteY0" fmla="*/ 1350413 h 1350541"/>
                <a:gd name="connsiteX1" fmla="*/ -190 w 604721"/>
                <a:gd name="connsiteY1" fmla="*/ 738268 h 1350541"/>
                <a:gd name="connsiteX2" fmla="*/ 176612 w 604721"/>
                <a:gd name="connsiteY2" fmla="*/ 182609 h 1350541"/>
                <a:gd name="connsiteX3" fmla="*/ 280707 w 604721"/>
                <a:gd name="connsiteY3" fmla="*/ 2305 h 1350541"/>
                <a:gd name="connsiteX4" fmla="*/ 286380 w 604721"/>
                <a:gd name="connsiteY4" fmla="*/ -129 h 1350541"/>
                <a:gd name="connsiteX5" fmla="*/ 440231 w 604721"/>
                <a:gd name="connsiteY5" fmla="*/ 410150 h 1350541"/>
                <a:gd name="connsiteX6" fmla="*/ 327269 w 604721"/>
                <a:gd name="connsiteY6" fmla="*/ 711383 h 1350541"/>
                <a:gd name="connsiteX7" fmla="*/ 604532 w 604721"/>
                <a:gd name="connsiteY7" fmla="*/ 1177699 h 1350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04721" h="1350541">
                  <a:moveTo>
                    <a:pt x="471670" y="1350413"/>
                  </a:moveTo>
                  <a:lnTo>
                    <a:pt x="-190" y="738268"/>
                  </a:lnTo>
                  <a:lnTo>
                    <a:pt x="176612" y="182609"/>
                  </a:lnTo>
                  <a:cubicBezTo>
                    <a:pt x="189568" y="42908"/>
                    <a:pt x="276986" y="3899"/>
                    <a:pt x="280707" y="2305"/>
                  </a:cubicBezTo>
                  <a:lnTo>
                    <a:pt x="286380" y="-129"/>
                  </a:lnTo>
                  <a:lnTo>
                    <a:pt x="440231" y="410150"/>
                  </a:lnTo>
                  <a:lnTo>
                    <a:pt x="327269" y="711383"/>
                  </a:lnTo>
                  <a:lnTo>
                    <a:pt x="604532" y="1177699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745E15C-9B0B-4394-8AF7-54DD86863A19}"/>
                </a:ext>
              </a:extLst>
            </p:cNvPr>
            <p:cNvSpPr/>
            <p:nvPr/>
          </p:nvSpPr>
          <p:spPr>
            <a:xfrm rot="19880209">
              <a:off x="3346152" y="1875809"/>
              <a:ext cx="578907" cy="578907"/>
            </a:xfrm>
            <a:custGeom>
              <a:avLst/>
              <a:gdLst>
                <a:gd name="connsiteX0" fmla="*/ 578717 w 578907"/>
                <a:gd name="connsiteY0" fmla="*/ 289324 h 578907"/>
                <a:gd name="connsiteX1" fmla="*/ 289263 w 578907"/>
                <a:gd name="connsiteY1" fmla="*/ 578778 h 578907"/>
                <a:gd name="connsiteX2" fmla="*/ -190 w 578907"/>
                <a:gd name="connsiteY2" fmla="*/ 289324 h 578907"/>
                <a:gd name="connsiteX3" fmla="*/ 289263 w 578907"/>
                <a:gd name="connsiteY3" fmla="*/ -129 h 578907"/>
                <a:gd name="connsiteX4" fmla="*/ 578717 w 578907"/>
                <a:gd name="connsiteY4" fmla="*/ 289324 h 5789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07" h="578907">
                  <a:moveTo>
                    <a:pt x="578717" y="289324"/>
                  </a:moveTo>
                  <a:cubicBezTo>
                    <a:pt x="578717" y="449185"/>
                    <a:pt x="449124" y="578778"/>
                    <a:pt x="289263" y="578778"/>
                  </a:cubicBezTo>
                  <a:cubicBezTo>
                    <a:pt x="129402" y="578778"/>
                    <a:pt x="-190" y="449185"/>
                    <a:pt x="-190" y="289324"/>
                  </a:cubicBezTo>
                  <a:cubicBezTo>
                    <a:pt x="-190" y="129464"/>
                    <a:pt x="129402" y="-129"/>
                    <a:pt x="289263" y="-129"/>
                  </a:cubicBezTo>
                  <a:cubicBezTo>
                    <a:pt x="449124" y="-129"/>
                    <a:pt x="578717" y="129464"/>
                    <a:pt x="578717" y="28932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5DC1799-7779-4122-8BCC-E240DCDB9A1F}"/>
                </a:ext>
              </a:extLst>
            </p:cNvPr>
            <p:cNvSpPr/>
            <p:nvPr/>
          </p:nvSpPr>
          <p:spPr>
            <a:xfrm>
              <a:off x="3318980" y="1752600"/>
              <a:ext cx="638878" cy="480922"/>
            </a:xfrm>
            <a:custGeom>
              <a:avLst/>
              <a:gdLst>
                <a:gd name="connsiteX0" fmla="*/ 510772 w 638878"/>
                <a:gd name="connsiteY0" fmla="*/ 271546 h 480922"/>
                <a:gd name="connsiteX1" fmla="*/ 383324 w 638878"/>
                <a:gd name="connsiteY1" fmla="*/ 321114 h 480922"/>
                <a:gd name="connsiteX2" fmla="*/ 57350 w 638878"/>
                <a:gd name="connsiteY2" fmla="*/ 294497 h 480922"/>
                <a:gd name="connsiteX3" fmla="*/ 30962 w 638878"/>
                <a:gd name="connsiteY3" fmla="*/ 480793 h 480922"/>
                <a:gd name="connsiteX4" fmla="*/ 234 w 638878"/>
                <a:gd name="connsiteY4" fmla="*/ 284734 h 480922"/>
                <a:gd name="connsiteX5" fmla="*/ 11095 w 638878"/>
                <a:gd name="connsiteY5" fmla="*/ 200763 h 480922"/>
                <a:gd name="connsiteX6" fmla="*/ 76884 w 638878"/>
                <a:gd name="connsiteY6" fmla="*/ 152260 h 480922"/>
                <a:gd name="connsiteX7" fmla="*/ 3334 w 638878"/>
                <a:gd name="connsiteY7" fmla="*/ 120816 h 480922"/>
                <a:gd name="connsiteX8" fmla="*/ 95242 w 638878"/>
                <a:gd name="connsiteY8" fmla="*/ 74629 h 480922"/>
                <a:gd name="connsiteX9" fmla="*/ 71640 w 638878"/>
                <a:gd name="connsiteY9" fmla="*/ 50398 h 480922"/>
                <a:gd name="connsiteX10" fmla="*/ 238034 w 638878"/>
                <a:gd name="connsiteY10" fmla="*/ 40216 h 480922"/>
                <a:gd name="connsiteX11" fmla="*/ 189840 w 638878"/>
                <a:gd name="connsiteY11" fmla="*/ 9599 h 480922"/>
                <a:gd name="connsiteX12" fmla="*/ 408778 w 638878"/>
                <a:gd name="connsiteY12" fmla="*/ 2688 h 480922"/>
                <a:gd name="connsiteX13" fmla="*/ 505610 w 638878"/>
                <a:gd name="connsiteY13" fmla="*/ 29604 h 480922"/>
                <a:gd name="connsiteX14" fmla="*/ 531903 w 638878"/>
                <a:gd name="connsiteY14" fmla="*/ 117142 h 480922"/>
                <a:gd name="connsiteX15" fmla="*/ 628766 w 638878"/>
                <a:gd name="connsiteY15" fmla="*/ 193999 h 480922"/>
                <a:gd name="connsiteX16" fmla="*/ 636120 w 638878"/>
                <a:gd name="connsiteY16" fmla="*/ 292627 h 480922"/>
                <a:gd name="connsiteX17" fmla="*/ 599463 w 638878"/>
                <a:gd name="connsiteY17" fmla="*/ 447703 h 480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638878" h="480922">
                  <a:moveTo>
                    <a:pt x="510772" y="271546"/>
                  </a:moveTo>
                  <a:cubicBezTo>
                    <a:pt x="480809" y="307006"/>
                    <a:pt x="430100" y="317012"/>
                    <a:pt x="383324" y="321114"/>
                  </a:cubicBezTo>
                  <a:cubicBezTo>
                    <a:pt x="288326" y="329446"/>
                    <a:pt x="150188" y="315931"/>
                    <a:pt x="57350" y="294497"/>
                  </a:cubicBezTo>
                  <a:cubicBezTo>
                    <a:pt x="50724" y="358718"/>
                    <a:pt x="68790" y="427965"/>
                    <a:pt x="30962" y="480793"/>
                  </a:cubicBezTo>
                  <a:cubicBezTo>
                    <a:pt x="13231" y="416836"/>
                    <a:pt x="2920" y="351050"/>
                    <a:pt x="234" y="284734"/>
                  </a:cubicBezTo>
                  <a:cubicBezTo>
                    <a:pt x="-913" y="256294"/>
                    <a:pt x="-464" y="226872"/>
                    <a:pt x="11095" y="200763"/>
                  </a:cubicBezTo>
                  <a:cubicBezTo>
                    <a:pt x="22654" y="174655"/>
                    <a:pt x="47857" y="152492"/>
                    <a:pt x="76884" y="152260"/>
                  </a:cubicBezTo>
                  <a:cubicBezTo>
                    <a:pt x="55320" y="135900"/>
                    <a:pt x="30060" y="125101"/>
                    <a:pt x="3334" y="120816"/>
                  </a:cubicBezTo>
                  <a:lnTo>
                    <a:pt x="95242" y="74629"/>
                  </a:lnTo>
                  <a:lnTo>
                    <a:pt x="71640" y="50398"/>
                  </a:lnTo>
                  <a:lnTo>
                    <a:pt x="238034" y="40216"/>
                  </a:lnTo>
                  <a:lnTo>
                    <a:pt x="189840" y="9599"/>
                  </a:lnTo>
                  <a:cubicBezTo>
                    <a:pt x="262376" y="-368"/>
                    <a:pt x="335758" y="-2684"/>
                    <a:pt x="408778" y="2688"/>
                  </a:cubicBezTo>
                  <a:cubicBezTo>
                    <a:pt x="442686" y="5186"/>
                    <a:pt x="478136" y="9958"/>
                    <a:pt x="505610" y="29604"/>
                  </a:cubicBezTo>
                  <a:cubicBezTo>
                    <a:pt x="533084" y="49251"/>
                    <a:pt x="548958" y="88297"/>
                    <a:pt x="531903" y="117142"/>
                  </a:cubicBezTo>
                  <a:cubicBezTo>
                    <a:pt x="575316" y="124270"/>
                    <a:pt x="611956" y="153342"/>
                    <a:pt x="628766" y="193999"/>
                  </a:cubicBezTo>
                  <a:cubicBezTo>
                    <a:pt x="641015" y="225051"/>
                    <a:pt x="639892" y="259540"/>
                    <a:pt x="636120" y="292627"/>
                  </a:cubicBezTo>
                  <a:cubicBezTo>
                    <a:pt x="629851" y="345547"/>
                    <a:pt x="617552" y="397577"/>
                    <a:pt x="599463" y="447703"/>
                  </a:cubicBezTo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3" name="Group 17">
            <a:extLst>
              <a:ext uri="{FF2B5EF4-FFF2-40B4-BE49-F238E27FC236}">
                <a16:creationId xmlns:a16="http://schemas.microsoft.com/office/drawing/2014/main" id="{72E4D44B-A97F-4158-BD42-669CFDCD753C}"/>
              </a:ext>
            </a:extLst>
          </p:cNvPr>
          <p:cNvGrpSpPr/>
          <p:nvPr/>
        </p:nvGrpSpPr>
        <p:grpSpPr>
          <a:xfrm>
            <a:off x="7251932" y="2418088"/>
            <a:ext cx="2217823" cy="2954702"/>
            <a:chOff x="0" y="-57150"/>
            <a:chExt cx="4435644" cy="5909403"/>
          </a:xfrm>
        </p:grpSpPr>
        <p:sp>
          <p:nvSpPr>
            <p:cNvPr id="44" name="TextBox 18">
              <a:extLst>
                <a:ext uri="{FF2B5EF4-FFF2-40B4-BE49-F238E27FC236}">
                  <a16:creationId xmlns:a16="http://schemas.microsoft.com/office/drawing/2014/main" id="{38A3C836-11B7-4948-AB26-2A0BE38D6BE7}"/>
                </a:ext>
              </a:extLst>
            </p:cNvPr>
            <p:cNvSpPr txBox="1"/>
            <p:nvPr/>
          </p:nvSpPr>
          <p:spPr>
            <a:xfrm>
              <a:off x="0" y="727714"/>
              <a:ext cx="4435644" cy="2436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Here is what you need to know about this point. Keep it short and to the point to make it easy to read.</a:t>
              </a:r>
            </a:p>
          </p:txBody>
        </p:sp>
        <p:sp>
          <p:nvSpPr>
            <p:cNvPr id="45" name="TextBox 19">
              <a:extLst>
                <a:ext uri="{FF2B5EF4-FFF2-40B4-BE49-F238E27FC236}">
                  <a16:creationId xmlns:a16="http://schemas.microsoft.com/office/drawing/2014/main" id="{A842F834-B296-4DBA-85A1-78039C867C5E}"/>
                </a:ext>
              </a:extLst>
            </p:cNvPr>
            <p:cNvSpPr txBox="1"/>
            <p:nvPr/>
          </p:nvSpPr>
          <p:spPr>
            <a:xfrm>
              <a:off x="0" y="-57150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Point 2</a:t>
              </a:r>
            </a:p>
          </p:txBody>
        </p:sp>
        <p:sp>
          <p:nvSpPr>
            <p:cNvPr id="46" name="TextBox 20">
              <a:extLst>
                <a:ext uri="{FF2B5EF4-FFF2-40B4-BE49-F238E27FC236}">
                  <a16:creationId xmlns:a16="http://schemas.microsoft.com/office/drawing/2014/main" id="{6DB1C697-4EC4-4A09-9199-C3095D2DB3B4}"/>
                </a:ext>
              </a:extLst>
            </p:cNvPr>
            <p:cNvSpPr txBox="1"/>
            <p:nvPr/>
          </p:nvSpPr>
          <p:spPr>
            <a:xfrm>
              <a:off x="0" y="4390315"/>
              <a:ext cx="4435644" cy="14619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600" spc="12" dirty="0">
                  <a:solidFill>
                    <a:schemeClr val="bg1"/>
                  </a:solidFill>
                </a:rPr>
                <a:t>You can add a quick note about this point here.</a:t>
              </a:r>
            </a:p>
          </p:txBody>
        </p:sp>
        <p:sp>
          <p:nvSpPr>
            <p:cNvPr id="47" name="TextBox 21">
              <a:extLst>
                <a:ext uri="{FF2B5EF4-FFF2-40B4-BE49-F238E27FC236}">
                  <a16:creationId xmlns:a16="http://schemas.microsoft.com/office/drawing/2014/main" id="{CCEBED63-7DF7-4525-BA25-CFB26F4B6895}"/>
                </a:ext>
              </a:extLst>
            </p:cNvPr>
            <p:cNvSpPr txBox="1"/>
            <p:nvPr/>
          </p:nvSpPr>
          <p:spPr>
            <a:xfrm>
              <a:off x="0" y="3605449"/>
              <a:ext cx="4435644" cy="5899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333"/>
                </a:lnSpc>
              </a:pPr>
              <a:r>
                <a:rPr lang="en-US" sz="2000" b="1" spc="17" dirty="0">
                  <a:solidFill>
                    <a:schemeClr val="accent2"/>
                  </a:solidFill>
                </a:rPr>
                <a:t>Summary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E33B092-5B18-4431-9F72-CC6BA387C069}"/>
              </a:ext>
            </a:extLst>
          </p:cNvPr>
          <p:cNvGrpSpPr/>
          <p:nvPr/>
        </p:nvGrpSpPr>
        <p:grpSpPr>
          <a:xfrm>
            <a:off x="10083570" y="1924622"/>
            <a:ext cx="1469957" cy="3917822"/>
            <a:chOff x="7275018" y="1901475"/>
            <a:chExt cx="1469957" cy="3917822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7DE23748-6335-42C2-B66D-8F5A084468B2}"/>
                </a:ext>
              </a:extLst>
            </p:cNvPr>
            <p:cNvSpPr/>
            <p:nvPr/>
          </p:nvSpPr>
          <p:spPr>
            <a:xfrm>
              <a:off x="7275018" y="2868335"/>
              <a:ext cx="505804" cy="1015357"/>
            </a:xfrm>
            <a:custGeom>
              <a:avLst/>
              <a:gdLst>
                <a:gd name="connsiteX0" fmla="*/ 17489 w 505804"/>
                <a:gd name="connsiteY0" fmla="*/ 973995 h 1015357"/>
                <a:gd name="connsiteX1" fmla="*/ 40249 w 505804"/>
                <a:gd name="connsiteY1" fmla="*/ 840307 h 1015357"/>
                <a:gd name="connsiteX2" fmla="*/ 54849 w 505804"/>
                <a:gd name="connsiteY2" fmla="*/ 831783 h 1015357"/>
                <a:gd name="connsiteX3" fmla="*/ 320562 w 505804"/>
                <a:gd name="connsiteY3" fmla="*/ -197 h 1015357"/>
                <a:gd name="connsiteX4" fmla="*/ 505617 w 505804"/>
                <a:gd name="connsiteY4" fmla="*/ 95933 h 1015357"/>
                <a:gd name="connsiteX5" fmla="*/ 186240 w 505804"/>
                <a:gd name="connsiteY5" fmla="*/ 883514 h 1015357"/>
                <a:gd name="connsiteX6" fmla="*/ 131722 w 505804"/>
                <a:gd name="connsiteY6" fmla="*/ 1008486 h 1015357"/>
                <a:gd name="connsiteX7" fmla="*/ 17489 w 505804"/>
                <a:gd name="connsiteY7" fmla="*/ 973995 h 1015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5804" h="1015357">
                  <a:moveTo>
                    <a:pt x="17489" y="973995"/>
                  </a:moveTo>
                  <a:cubicBezTo>
                    <a:pt x="-13143" y="930793"/>
                    <a:pt x="-2953" y="870939"/>
                    <a:pt x="40249" y="840307"/>
                  </a:cubicBezTo>
                  <a:cubicBezTo>
                    <a:pt x="44855" y="837041"/>
                    <a:pt x="49741" y="834189"/>
                    <a:pt x="54849" y="831783"/>
                  </a:cubicBezTo>
                  <a:lnTo>
                    <a:pt x="320562" y="-197"/>
                  </a:lnTo>
                  <a:lnTo>
                    <a:pt x="505617" y="95933"/>
                  </a:lnTo>
                  <a:lnTo>
                    <a:pt x="186240" y="883514"/>
                  </a:lnTo>
                  <a:cubicBezTo>
                    <a:pt x="205696" y="933079"/>
                    <a:pt x="181287" y="989031"/>
                    <a:pt x="131722" y="1008486"/>
                  </a:cubicBezTo>
                  <a:cubicBezTo>
                    <a:pt x="90249" y="1024765"/>
                    <a:pt x="43023" y="1010505"/>
                    <a:pt x="17489" y="97399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11F17678-57D7-4920-9F08-33509AA18860}"/>
                </a:ext>
              </a:extLst>
            </p:cNvPr>
            <p:cNvSpPr/>
            <p:nvPr/>
          </p:nvSpPr>
          <p:spPr>
            <a:xfrm>
              <a:off x="7505966" y="2666372"/>
              <a:ext cx="328955" cy="404023"/>
            </a:xfrm>
            <a:custGeom>
              <a:avLst/>
              <a:gdLst>
                <a:gd name="connsiteX0" fmla="*/ 3621 w 328955"/>
                <a:gd name="connsiteY0" fmla="*/ 316816 h 404023"/>
                <a:gd name="connsiteX1" fmla="*/ 3823 w 328955"/>
                <a:gd name="connsiteY1" fmla="*/ 281015 h 404023"/>
                <a:gd name="connsiteX2" fmla="*/ 94832 w 328955"/>
                <a:gd name="connsiteY2" fmla="*/ 85348 h 404023"/>
                <a:gd name="connsiteX3" fmla="*/ 243224 w 328955"/>
                <a:gd name="connsiteY3" fmla="*/ 4745 h 404023"/>
                <a:gd name="connsiteX4" fmla="*/ 324008 w 328955"/>
                <a:gd name="connsiteY4" fmla="*/ 152519 h 404023"/>
                <a:gd name="connsiteX5" fmla="*/ 293590 w 328955"/>
                <a:gd name="connsiteY5" fmla="*/ 366868 h 404023"/>
                <a:gd name="connsiteX6" fmla="*/ 244977 w 328955"/>
                <a:gd name="connsiteY6" fmla="*/ 403393 h 404023"/>
                <a:gd name="connsiteX7" fmla="*/ 238807 w 328955"/>
                <a:gd name="connsiteY7" fmla="*/ 402049 h 404023"/>
                <a:gd name="connsiteX8" fmla="*/ 30599 w 328955"/>
                <a:gd name="connsiteY8" fmla="*/ 340361 h 404023"/>
                <a:gd name="connsiteX9" fmla="*/ 3621 w 328955"/>
                <a:gd name="connsiteY9" fmla="*/ 316816 h 404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28955" h="404023">
                  <a:moveTo>
                    <a:pt x="3621" y="316816"/>
                  </a:moveTo>
                  <a:cubicBezTo>
                    <a:pt x="-1526" y="305422"/>
                    <a:pt x="-1452" y="292350"/>
                    <a:pt x="3823" y="281015"/>
                  </a:cubicBezTo>
                  <a:lnTo>
                    <a:pt x="94832" y="85348"/>
                  </a:lnTo>
                  <a:cubicBezTo>
                    <a:pt x="113552" y="22113"/>
                    <a:pt x="179989" y="-13974"/>
                    <a:pt x="243224" y="4745"/>
                  </a:cubicBezTo>
                  <a:cubicBezTo>
                    <a:pt x="306218" y="23394"/>
                    <a:pt x="342316" y="89425"/>
                    <a:pt x="324008" y="152519"/>
                  </a:cubicBezTo>
                  <a:lnTo>
                    <a:pt x="293590" y="366868"/>
                  </a:lnTo>
                  <a:cubicBezTo>
                    <a:pt x="290252" y="390379"/>
                    <a:pt x="268487" y="406732"/>
                    <a:pt x="244977" y="403393"/>
                  </a:cubicBezTo>
                  <a:cubicBezTo>
                    <a:pt x="242890" y="403097"/>
                    <a:pt x="240828" y="402648"/>
                    <a:pt x="238807" y="402049"/>
                  </a:cubicBezTo>
                  <a:lnTo>
                    <a:pt x="30599" y="340361"/>
                  </a:lnTo>
                  <a:cubicBezTo>
                    <a:pt x="18607" y="336814"/>
                    <a:pt x="8757" y="328218"/>
                    <a:pt x="3621" y="316816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3C460B76-8BF1-459C-91FB-3B504B5333B6}"/>
                </a:ext>
              </a:extLst>
            </p:cNvPr>
            <p:cNvSpPr/>
            <p:nvPr/>
          </p:nvSpPr>
          <p:spPr>
            <a:xfrm>
              <a:off x="7750454" y="3016405"/>
              <a:ext cx="526951" cy="385943"/>
            </a:xfrm>
            <a:custGeom>
              <a:avLst/>
              <a:gdLst>
                <a:gd name="connsiteX0" fmla="*/ 526952 w 526951"/>
                <a:gd name="connsiteY0" fmla="*/ 0 h 385943"/>
                <a:gd name="connsiteX1" fmla="*/ 512112 w 526951"/>
                <a:gd name="connsiteY1" fmla="*/ 207817 h 385943"/>
                <a:gd name="connsiteX2" fmla="*/ 7420 w 526951"/>
                <a:gd name="connsiteY2" fmla="*/ 385943 h 385943"/>
                <a:gd name="connsiteX3" fmla="*/ 0 w 526951"/>
                <a:gd name="connsiteY3" fmla="*/ 185547 h 385943"/>
                <a:gd name="connsiteX4" fmla="*/ 526952 w 526951"/>
                <a:gd name="connsiteY4" fmla="*/ 0 h 38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6951" h="385943">
                  <a:moveTo>
                    <a:pt x="526952" y="0"/>
                  </a:moveTo>
                  <a:lnTo>
                    <a:pt x="512112" y="207817"/>
                  </a:lnTo>
                  <a:lnTo>
                    <a:pt x="7420" y="385943"/>
                  </a:lnTo>
                  <a:lnTo>
                    <a:pt x="0" y="185547"/>
                  </a:lnTo>
                  <a:lnTo>
                    <a:pt x="526952" y="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AE2D1D0D-A9CC-4BF6-92F6-1DF6372041D2}"/>
                </a:ext>
              </a:extLst>
            </p:cNvPr>
            <p:cNvSpPr/>
            <p:nvPr/>
          </p:nvSpPr>
          <p:spPr>
            <a:xfrm>
              <a:off x="7569872" y="2519141"/>
              <a:ext cx="752067" cy="749608"/>
            </a:xfrm>
            <a:custGeom>
              <a:avLst/>
              <a:gdLst>
                <a:gd name="connsiteX0" fmla="*/ 61646 w 752067"/>
                <a:gd name="connsiteY0" fmla="*/ 192771 h 749608"/>
                <a:gd name="connsiteX1" fmla="*/ 224927 w 752067"/>
                <a:gd name="connsiteY1" fmla="*/ 74021 h 749608"/>
                <a:gd name="connsiteX2" fmla="*/ 492115 w 752067"/>
                <a:gd name="connsiteY2" fmla="*/ -197 h 749608"/>
                <a:gd name="connsiteX3" fmla="*/ 714771 w 752067"/>
                <a:gd name="connsiteY3" fmla="*/ 44334 h 749608"/>
                <a:gd name="connsiteX4" fmla="*/ 751880 w 752067"/>
                <a:gd name="connsiteY4" fmla="*/ 393161 h 749608"/>
                <a:gd name="connsiteX5" fmla="*/ 707349 w 752067"/>
                <a:gd name="connsiteY5" fmla="*/ 615818 h 749608"/>
                <a:gd name="connsiteX6" fmla="*/ 128443 w 752067"/>
                <a:gd name="connsiteY6" fmla="*/ 749411 h 749608"/>
                <a:gd name="connsiteX7" fmla="*/ 69068 w 752067"/>
                <a:gd name="connsiteY7" fmla="*/ 645505 h 749608"/>
                <a:gd name="connsiteX8" fmla="*/ 39381 w 752067"/>
                <a:gd name="connsiteY8" fmla="*/ 363474 h 74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52067" h="749608">
                  <a:moveTo>
                    <a:pt x="61646" y="192771"/>
                  </a:moveTo>
                  <a:lnTo>
                    <a:pt x="224927" y="74021"/>
                  </a:lnTo>
                  <a:lnTo>
                    <a:pt x="492115" y="-197"/>
                  </a:lnTo>
                  <a:lnTo>
                    <a:pt x="714771" y="44334"/>
                  </a:lnTo>
                  <a:lnTo>
                    <a:pt x="751880" y="393161"/>
                  </a:lnTo>
                  <a:lnTo>
                    <a:pt x="707349" y="615818"/>
                  </a:lnTo>
                  <a:lnTo>
                    <a:pt x="128443" y="749411"/>
                  </a:lnTo>
                  <a:lnTo>
                    <a:pt x="69068" y="645505"/>
                  </a:lnTo>
                  <a:cubicBezTo>
                    <a:pt x="69068" y="645505"/>
                    <a:pt x="-64526" y="511912"/>
                    <a:pt x="39381" y="363474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7D6B0CEE-ABD0-4AA5-AE6C-F1D2B1C41E55}"/>
                </a:ext>
              </a:extLst>
            </p:cNvPr>
            <p:cNvSpPr/>
            <p:nvPr/>
          </p:nvSpPr>
          <p:spPr>
            <a:xfrm>
              <a:off x="7572330" y="1901475"/>
              <a:ext cx="621859" cy="547607"/>
            </a:xfrm>
            <a:custGeom>
              <a:avLst/>
              <a:gdLst>
                <a:gd name="connsiteX0" fmla="*/ -187 w 621859"/>
                <a:gd name="connsiteY0" fmla="*/ 505643 h 547607"/>
                <a:gd name="connsiteX1" fmla="*/ -187 w 621859"/>
                <a:gd name="connsiteY1" fmla="*/ 310732 h 547607"/>
                <a:gd name="connsiteX2" fmla="*/ 310743 w 621859"/>
                <a:gd name="connsiteY2" fmla="*/ -197 h 547607"/>
                <a:gd name="connsiteX3" fmla="*/ 621673 w 621859"/>
                <a:gd name="connsiteY3" fmla="*/ 310732 h 547607"/>
                <a:gd name="connsiteX4" fmla="*/ 621672 w 621859"/>
                <a:gd name="connsiteY4" fmla="*/ 505643 h 547607"/>
                <a:gd name="connsiteX5" fmla="*/ 579905 w 621859"/>
                <a:gd name="connsiteY5" fmla="*/ 547410 h 547607"/>
                <a:gd name="connsiteX6" fmla="*/ 41580 w 621859"/>
                <a:gd name="connsiteY6" fmla="*/ 547410 h 547607"/>
                <a:gd name="connsiteX7" fmla="*/ -187 w 621859"/>
                <a:gd name="connsiteY7" fmla="*/ 505643 h 54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1859" h="547607">
                  <a:moveTo>
                    <a:pt x="-187" y="505643"/>
                  </a:moveTo>
                  <a:lnTo>
                    <a:pt x="-187" y="310732"/>
                  </a:lnTo>
                  <a:cubicBezTo>
                    <a:pt x="-187" y="139010"/>
                    <a:pt x="139021" y="-197"/>
                    <a:pt x="310743" y="-197"/>
                  </a:cubicBezTo>
                  <a:cubicBezTo>
                    <a:pt x="482465" y="-197"/>
                    <a:pt x="621673" y="139011"/>
                    <a:pt x="621673" y="310732"/>
                  </a:cubicBezTo>
                  <a:lnTo>
                    <a:pt x="621672" y="505643"/>
                  </a:lnTo>
                  <a:cubicBezTo>
                    <a:pt x="621647" y="528700"/>
                    <a:pt x="602962" y="547385"/>
                    <a:pt x="579905" y="547410"/>
                  </a:cubicBezTo>
                  <a:lnTo>
                    <a:pt x="41580" y="547410"/>
                  </a:lnTo>
                  <a:cubicBezTo>
                    <a:pt x="18523" y="547385"/>
                    <a:pt x="-161" y="528700"/>
                    <a:pt x="-187" y="50564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09F4792-70D7-4B1B-9AA1-0D397F5A46D9}"/>
                </a:ext>
              </a:extLst>
            </p:cNvPr>
            <p:cNvSpPr/>
            <p:nvPr/>
          </p:nvSpPr>
          <p:spPr>
            <a:xfrm>
              <a:off x="7642800" y="1991238"/>
              <a:ext cx="455925" cy="455925"/>
            </a:xfrm>
            <a:custGeom>
              <a:avLst/>
              <a:gdLst>
                <a:gd name="connsiteX0" fmla="*/ 455925 w 455925"/>
                <a:gd name="connsiteY0" fmla="*/ 227963 h 455925"/>
                <a:gd name="connsiteX1" fmla="*/ 227962 w 455925"/>
                <a:gd name="connsiteY1" fmla="*/ 455925 h 455925"/>
                <a:gd name="connsiteX2" fmla="*/ 0 w 455925"/>
                <a:gd name="connsiteY2" fmla="*/ 227963 h 455925"/>
                <a:gd name="connsiteX3" fmla="*/ 227962 w 455925"/>
                <a:gd name="connsiteY3" fmla="*/ 0 h 455925"/>
                <a:gd name="connsiteX4" fmla="*/ 455925 w 455925"/>
                <a:gd name="connsiteY4" fmla="*/ 227963 h 455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925" h="455925">
                  <a:moveTo>
                    <a:pt x="455925" y="227963"/>
                  </a:moveTo>
                  <a:cubicBezTo>
                    <a:pt x="455925" y="353863"/>
                    <a:pt x="353863" y="455925"/>
                    <a:pt x="227962" y="455925"/>
                  </a:cubicBezTo>
                  <a:cubicBezTo>
                    <a:pt x="102062" y="455925"/>
                    <a:pt x="0" y="353863"/>
                    <a:pt x="0" y="227963"/>
                  </a:cubicBezTo>
                  <a:cubicBezTo>
                    <a:pt x="0" y="102062"/>
                    <a:pt x="102062" y="0"/>
                    <a:pt x="227962" y="0"/>
                  </a:cubicBezTo>
                  <a:cubicBezTo>
                    <a:pt x="353863" y="0"/>
                    <a:pt x="455925" y="102062"/>
                    <a:pt x="455925" y="227963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536019A-A692-4075-A91C-A62162EBF64C}"/>
                </a:ext>
              </a:extLst>
            </p:cNvPr>
            <p:cNvSpPr/>
            <p:nvPr/>
          </p:nvSpPr>
          <p:spPr>
            <a:xfrm>
              <a:off x="7630875" y="1945530"/>
              <a:ext cx="487202" cy="280796"/>
            </a:xfrm>
            <a:custGeom>
              <a:avLst/>
              <a:gdLst>
                <a:gd name="connsiteX0" fmla="*/ 5481 w 487202"/>
                <a:gd name="connsiteY0" fmla="*/ 272596 h 280796"/>
                <a:gd name="connsiteX1" fmla="*/ 50 w 487202"/>
                <a:gd name="connsiteY1" fmla="*/ 254096 h 280796"/>
                <a:gd name="connsiteX2" fmla="*/ 27053 w 487202"/>
                <a:gd name="connsiteY2" fmla="*/ 66056 h 280796"/>
                <a:gd name="connsiteX3" fmla="*/ 40182 w 487202"/>
                <a:gd name="connsiteY3" fmla="*/ 48245 h 280796"/>
                <a:gd name="connsiteX4" fmla="*/ 455621 w 487202"/>
                <a:gd name="connsiteY4" fmla="*/ 48000 h 280796"/>
                <a:gd name="connsiteX5" fmla="*/ 468881 w 487202"/>
                <a:gd name="connsiteY5" fmla="*/ 66898 h 280796"/>
                <a:gd name="connsiteX6" fmla="*/ 486908 w 487202"/>
                <a:gd name="connsiteY6" fmla="*/ 255184 h 280796"/>
                <a:gd name="connsiteX7" fmla="*/ 466030 w 487202"/>
                <a:gd name="connsiteY7" fmla="*/ 280493 h 280796"/>
                <a:gd name="connsiteX8" fmla="*/ 463809 w 487202"/>
                <a:gd name="connsiteY8" fmla="*/ 280599 h 280796"/>
                <a:gd name="connsiteX9" fmla="*/ 418092 w 487202"/>
                <a:gd name="connsiteY9" fmla="*/ 280599 h 280796"/>
                <a:gd name="connsiteX10" fmla="*/ 397066 w 487202"/>
                <a:gd name="connsiteY10" fmla="*/ 267212 h 280796"/>
                <a:gd name="connsiteX11" fmla="*/ 377336 w 487202"/>
                <a:gd name="connsiteY11" fmla="*/ 224937 h 280796"/>
                <a:gd name="connsiteX12" fmla="*/ 358835 w 487202"/>
                <a:gd name="connsiteY12" fmla="*/ 218205 h 280796"/>
                <a:gd name="connsiteX13" fmla="*/ 350905 w 487202"/>
                <a:gd name="connsiteY13" fmla="*/ 229098 h 280796"/>
                <a:gd name="connsiteX14" fmla="*/ 347008 w 487202"/>
                <a:gd name="connsiteY14" fmla="*/ 260269 h 280796"/>
                <a:gd name="connsiteX15" fmla="*/ 323983 w 487202"/>
                <a:gd name="connsiteY15" fmla="*/ 280599 h 280796"/>
                <a:gd name="connsiteX16" fmla="*/ 23017 w 487202"/>
                <a:gd name="connsiteY16" fmla="*/ 280599 h 280796"/>
                <a:gd name="connsiteX17" fmla="*/ 5481 w 487202"/>
                <a:gd name="connsiteY17" fmla="*/ 272595 h 280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87202" h="280796">
                  <a:moveTo>
                    <a:pt x="5481" y="272596"/>
                  </a:moveTo>
                  <a:cubicBezTo>
                    <a:pt x="1073" y="267509"/>
                    <a:pt x="-908" y="260759"/>
                    <a:pt x="50" y="254096"/>
                  </a:cubicBezTo>
                  <a:lnTo>
                    <a:pt x="27053" y="66056"/>
                  </a:lnTo>
                  <a:cubicBezTo>
                    <a:pt x="28141" y="58283"/>
                    <a:pt x="33079" y="51584"/>
                    <a:pt x="40182" y="48245"/>
                  </a:cubicBezTo>
                  <a:cubicBezTo>
                    <a:pt x="178016" y="-16263"/>
                    <a:pt x="317788" y="-16345"/>
                    <a:pt x="455621" y="48000"/>
                  </a:cubicBezTo>
                  <a:cubicBezTo>
                    <a:pt x="463060" y="51526"/>
                    <a:pt x="468097" y="58704"/>
                    <a:pt x="468881" y="66898"/>
                  </a:cubicBezTo>
                  <a:lnTo>
                    <a:pt x="486908" y="255184"/>
                  </a:lnTo>
                  <a:cubicBezTo>
                    <a:pt x="488131" y="267938"/>
                    <a:pt x="478784" y="279269"/>
                    <a:pt x="466030" y="280493"/>
                  </a:cubicBezTo>
                  <a:cubicBezTo>
                    <a:pt x="465292" y="280564"/>
                    <a:pt x="464550" y="280599"/>
                    <a:pt x="463809" y="280599"/>
                  </a:cubicBezTo>
                  <a:lnTo>
                    <a:pt x="418092" y="280599"/>
                  </a:lnTo>
                  <a:cubicBezTo>
                    <a:pt x="409085" y="280577"/>
                    <a:pt x="400897" y="275364"/>
                    <a:pt x="397066" y="267212"/>
                  </a:cubicBezTo>
                  <a:lnTo>
                    <a:pt x="377336" y="224937"/>
                  </a:lnTo>
                  <a:cubicBezTo>
                    <a:pt x="374086" y="217969"/>
                    <a:pt x="365803" y="214955"/>
                    <a:pt x="358835" y="218205"/>
                  </a:cubicBezTo>
                  <a:cubicBezTo>
                    <a:pt x="354494" y="220230"/>
                    <a:pt x="351499" y="224345"/>
                    <a:pt x="350905" y="229098"/>
                  </a:cubicBezTo>
                  <a:lnTo>
                    <a:pt x="347008" y="260269"/>
                  </a:lnTo>
                  <a:cubicBezTo>
                    <a:pt x="345545" y="271875"/>
                    <a:pt x="335681" y="280584"/>
                    <a:pt x="323983" y="280599"/>
                  </a:cubicBezTo>
                  <a:lnTo>
                    <a:pt x="23017" y="280599"/>
                  </a:lnTo>
                  <a:cubicBezTo>
                    <a:pt x="16288" y="280600"/>
                    <a:pt x="9890" y="277680"/>
                    <a:pt x="5481" y="27259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0566BBA6-9FD8-43B9-BCAB-6A084E187A13}"/>
                </a:ext>
              </a:extLst>
            </p:cNvPr>
            <p:cNvSpPr/>
            <p:nvPr/>
          </p:nvSpPr>
          <p:spPr>
            <a:xfrm>
              <a:off x="8206177" y="2764714"/>
              <a:ext cx="538798" cy="983394"/>
            </a:xfrm>
            <a:custGeom>
              <a:avLst/>
              <a:gdLst>
                <a:gd name="connsiteX0" fmla="*/ 419763 w 538798"/>
                <a:gd name="connsiteY0" fmla="*/ 980545 h 983394"/>
                <a:gd name="connsiteX1" fmla="*/ 348050 w 538798"/>
                <a:gd name="connsiteY1" fmla="*/ 865448 h 983394"/>
                <a:gd name="connsiteX2" fmla="*/ 353312 w 538798"/>
                <a:gd name="connsiteY2" fmla="*/ 849380 h 983394"/>
                <a:gd name="connsiteX3" fmla="*/ -187 w 538798"/>
                <a:gd name="connsiteY3" fmla="*/ 50735 h 983394"/>
                <a:gd name="connsiteX4" fmla="*/ 202032 w 538798"/>
                <a:gd name="connsiteY4" fmla="*/ -197 h 983394"/>
                <a:gd name="connsiteX5" fmla="*/ 485922 w 538798"/>
                <a:gd name="connsiteY5" fmla="*/ 800860 h 983394"/>
                <a:gd name="connsiteX6" fmla="*/ 528097 w 538798"/>
                <a:gd name="connsiteY6" fmla="*/ 930519 h 983394"/>
                <a:gd name="connsiteX7" fmla="*/ 419763 w 538798"/>
                <a:gd name="connsiteY7" fmla="*/ 980545 h 983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8798" h="983394">
                  <a:moveTo>
                    <a:pt x="419763" y="980545"/>
                  </a:moveTo>
                  <a:cubicBezTo>
                    <a:pt x="368177" y="968565"/>
                    <a:pt x="336069" y="917034"/>
                    <a:pt x="348050" y="865448"/>
                  </a:cubicBezTo>
                  <a:cubicBezTo>
                    <a:pt x="349327" y="859947"/>
                    <a:pt x="351088" y="854570"/>
                    <a:pt x="353312" y="849380"/>
                  </a:cubicBezTo>
                  <a:lnTo>
                    <a:pt x="-187" y="50735"/>
                  </a:lnTo>
                  <a:lnTo>
                    <a:pt x="202032" y="-197"/>
                  </a:lnTo>
                  <a:lnTo>
                    <a:pt x="485922" y="800860"/>
                  </a:lnTo>
                  <a:cubicBezTo>
                    <a:pt x="533373" y="825018"/>
                    <a:pt x="552255" y="883068"/>
                    <a:pt x="528097" y="930519"/>
                  </a:cubicBezTo>
                  <a:cubicBezTo>
                    <a:pt x="507883" y="970223"/>
                    <a:pt x="463096" y="990905"/>
                    <a:pt x="419763" y="980545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8DCAC91-EB8B-40F9-8C47-E30875855A30}"/>
                </a:ext>
              </a:extLst>
            </p:cNvPr>
            <p:cNvSpPr/>
            <p:nvPr/>
          </p:nvSpPr>
          <p:spPr>
            <a:xfrm>
              <a:off x="8121503" y="2555022"/>
              <a:ext cx="353975" cy="407517"/>
            </a:xfrm>
            <a:custGeom>
              <a:avLst/>
              <a:gdLst>
                <a:gd name="connsiteX0" fmla="*/ 96535 w 353975"/>
                <a:gd name="connsiteY0" fmla="*/ 403557 h 407517"/>
                <a:gd name="connsiteX1" fmla="*/ 72923 w 353975"/>
                <a:gd name="connsiteY1" fmla="*/ 376646 h 407517"/>
                <a:gd name="connsiteX2" fmla="*/ 11116 w 353975"/>
                <a:gd name="connsiteY2" fmla="*/ 169889 h 407517"/>
                <a:gd name="connsiteX3" fmla="*/ 68600 w 353975"/>
                <a:gd name="connsiteY3" fmla="*/ 11105 h 407517"/>
                <a:gd name="connsiteX4" fmla="*/ 227113 w 353975"/>
                <a:gd name="connsiteY4" fmla="*/ 68012 h 407517"/>
                <a:gd name="connsiteX5" fmla="*/ 346639 w 353975"/>
                <a:gd name="connsiteY5" fmla="*/ 248523 h 407517"/>
                <a:gd name="connsiteX6" fmla="*/ 334524 w 353975"/>
                <a:gd name="connsiteY6" fmla="*/ 308109 h 407517"/>
                <a:gd name="connsiteX7" fmla="*/ 329016 w 353975"/>
                <a:gd name="connsiteY7" fmla="*/ 311199 h 407517"/>
                <a:gd name="connsiteX8" fmla="*/ 132341 w 353975"/>
                <a:gd name="connsiteY8" fmla="*/ 403260 h 407517"/>
                <a:gd name="connsiteX9" fmla="*/ 96535 w 353975"/>
                <a:gd name="connsiteY9" fmla="*/ 403557 h 407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53975" h="407517">
                  <a:moveTo>
                    <a:pt x="96535" y="403557"/>
                  </a:moveTo>
                  <a:cubicBezTo>
                    <a:pt x="85123" y="398451"/>
                    <a:pt x="76502" y="388626"/>
                    <a:pt x="72923" y="376646"/>
                  </a:cubicBezTo>
                  <a:lnTo>
                    <a:pt x="11116" y="169889"/>
                  </a:lnTo>
                  <a:cubicBezTo>
                    <a:pt x="-16857" y="110168"/>
                    <a:pt x="8879" y="39078"/>
                    <a:pt x="68600" y="11105"/>
                  </a:cubicBezTo>
                  <a:cubicBezTo>
                    <a:pt x="128096" y="-16763"/>
                    <a:pt x="198927" y="8666"/>
                    <a:pt x="227113" y="68012"/>
                  </a:cubicBezTo>
                  <a:lnTo>
                    <a:pt x="346639" y="248523"/>
                  </a:lnTo>
                  <a:cubicBezTo>
                    <a:pt x="359747" y="268323"/>
                    <a:pt x="354323" y="295000"/>
                    <a:pt x="334524" y="308109"/>
                  </a:cubicBezTo>
                  <a:cubicBezTo>
                    <a:pt x="332766" y="309273"/>
                    <a:pt x="330925" y="310306"/>
                    <a:pt x="329016" y="311199"/>
                  </a:cubicBezTo>
                  <a:lnTo>
                    <a:pt x="132341" y="403260"/>
                  </a:lnTo>
                  <a:cubicBezTo>
                    <a:pt x="121018" y="408567"/>
                    <a:pt x="107945" y="408676"/>
                    <a:pt x="96535" y="40355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F243E88-8FC7-4BD4-8342-B5B254BD3BEC}"/>
                </a:ext>
              </a:extLst>
            </p:cNvPr>
            <p:cNvSpPr/>
            <p:nvPr/>
          </p:nvSpPr>
          <p:spPr>
            <a:xfrm>
              <a:off x="8062141" y="5198296"/>
              <a:ext cx="189890" cy="496281"/>
            </a:xfrm>
            <a:custGeom>
              <a:avLst/>
              <a:gdLst>
                <a:gd name="connsiteX0" fmla="*/ 189872 w 189890"/>
                <a:gd name="connsiteY0" fmla="*/ 496281 h 496281"/>
                <a:gd name="connsiteX1" fmla="*/ 61207 w 189890"/>
                <a:gd name="connsiteY1" fmla="*/ 496272 h 496281"/>
                <a:gd name="connsiteX2" fmla="*/ 0 w 189890"/>
                <a:gd name="connsiteY2" fmla="*/ 0 h 496281"/>
                <a:gd name="connsiteX3" fmla="*/ 189890 w 189890"/>
                <a:gd name="connsiteY3" fmla="*/ 10 h 496281"/>
                <a:gd name="connsiteX4" fmla="*/ 189872 w 189890"/>
                <a:gd name="connsiteY4" fmla="*/ 496281 h 496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9890" h="496281">
                  <a:moveTo>
                    <a:pt x="189872" y="496281"/>
                  </a:moveTo>
                  <a:lnTo>
                    <a:pt x="61207" y="496272"/>
                  </a:lnTo>
                  <a:lnTo>
                    <a:pt x="0" y="0"/>
                  </a:lnTo>
                  <a:lnTo>
                    <a:pt x="189890" y="10"/>
                  </a:lnTo>
                  <a:lnTo>
                    <a:pt x="189872" y="496281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1C651823-35BA-40FF-91AB-996E1C677A75}"/>
                </a:ext>
              </a:extLst>
            </p:cNvPr>
            <p:cNvSpPr/>
            <p:nvPr/>
          </p:nvSpPr>
          <p:spPr>
            <a:xfrm>
              <a:off x="7869956" y="5652559"/>
              <a:ext cx="414873" cy="166738"/>
            </a:xfrm>
            <a:custGeom>
              <a:avLst/>
              <a:gdLst>
                <a:gd name="connsiteX0" fmla="*/ 414679 w 414873"/>
                <a:gd name="connsiteY0" fmla="*/ 166541 h 166738"/>
                <a:gd name="connsiteX1" fmla="*/ -187 w 414873"/>
                <a:gd name="connsiteY1" fmla="*/ 166525 h 166738"/>
                <a:gd name="connsiteX2" fmla="*/ -187 w 414873"/>
                <a:gd name="connsiteY2" fmla="*/ 161278 h 166738"/>
                <a:gd name="connsiteX3" fmla="*/ 161291 w 414873"/>
                <a:gd name="connsiteY3" fmla="*/ -197 h 166738"/>
                <a:gd name="connsiteX4" fmla="*/ 161301 w 414873"/>
                <a:gd name="connsiteY4" fmla="*/ -197 h 166738"/>
                <a:gd name="connsiteX5" fmla="*/ 414687 w 414873"/>
                <a:gd name="connsiteY5" fmla="*/ -187 h 1667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4873" h="166738">
                  <a:moveTo>
                    <a:pt x="414679" y="166541"/>
                  </a:moveTo>
                  <a:lnTo>
                    <a:pt x="-187" y="166525"/>
                  </a:lnTo>
                  <a:lnTo>
                    <a:pt x="-187" y="161278"/>
                  </a:lnTo>
                  <a:cubicBezTo>
                    <a:pt x="-180" y="72099"/>
                    <a:pt x="72112" y="-192"/>
                    <a:pt x="161291" y="-197"/>
                  </a:cubicBezTo>
                  <a:lnTo>
                    <a:pt x="161301" y="-197"/>
                  </a:lnTo>
                  <a:lnTo>
                    <a:pt x="414687" y="-18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774298B0-5E77-46FF-8649-376A274A0876}"/>
                </a:ext>
              </a:extLst>
            </p:cNvPr>
            <p:cNvSpPr/>
            <p:nvPr/>
          </p:nvSpPr>
          <p:spPr>
            <a:xfrm>
              <a:off x="7661700" y="4308423"/>
              <a:ext cx="492528" cy="432463"/>
            </a:xfrm>
            <a:custGeom>
              <a:avLst/>
              <a:gdLst>
                <a:gd name="connsiteX0" fmla="*/ 492528 w 492528"/>
                <a:gd name="connsiteY0" fmla="*/ 338338 h 432463"/>
                <a:gd name="connsiteX1" fmla="*/ 404813 w 492528"/>
                <a:gd name="connsiteY1" fmla="*/ 432463 h 432463"/>
                <a:gd name="connsiteX2" fmla="*/ 0 w 492528"/>
                <a:gd name="connsiteY2" fmla="*/ 138922 h 432463"/>
                <a:gd name="connsiteX3" fmla="*/ 129464 w 492528"/>
                <a:gd name="connsiteY3" fmla="*/ 0 h 432463"/>
                <a:gd name="connsiteX4" fmla="*/ 492528 w 492528"/>
                <a:gd name="connsiteY4" fmla="*/ 338338 h 432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528" h="432463">
                  <a:moveTo>
                    <a:pt x="492528" y="338338"/>
                  </a:moveTo>
                  <a:lnTo>
                    <a:pt x="404813" y="432463"/>
                  </a:lnTo>
                  <a:lnTo>
                    <a:pt x="0" y="138922"/>
                  </a:lnTo>
                  <a:lnTo>
                    <a:pt x="129464" y="0"/>
                  </a:lnTo>
                  <a:lnTo>
                    <a:pt x="492528" y="338338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20430615-556C-4D5C-8C49-3C682F7A3C46}"/>
                </a:ext>
              </a:extLst>
            </p:cNvPr>
            <p:cNvSpPr/>
            <p:nvPr/>
          </p:nvSpPr>
          <p:spPr>
            <a:xfrm>
              <a:off x="7929781" y="4594108"/>
              <a:ext cx="338061" cy="417178"/>
            </a:xfrm>
            <a:custGeom>
              <a:avLst/>
              <a:gdLst>
                <a:gd name="connsiteX0" fmla="*/ 337874 w 338061"/>
                <a:gd name="connsiteY0" fmla="*/ 113469 h 417178"/>
                <a:gd name="connsiteX1" fmla="*/ 55042 w 338061"/>
                <a:gd name="connsiteY1" fmla="*/ 416981 h 417178"/>
                <a:gd name="connsiteX2" fmla="*/ 51204 w 338061"/>
                <a:gd name="connsiteY2" fmla="*/ 413403 h 417178"/>
                <a:gd name="connsiteX3" fmla="*/ 43148 w 338061"/>
                <a:gd name="connsiteY3" fmla="*/ 185184 h 417178"/>
                <a:gd name="connsiteX4" fmla="*/ 43155 w 338061"/>
                <a:gd name="connsiteY4" fmla="*/ 185177 h 417178"/>
                <a:gd name="connsiteX5" fmla="*/ 215899 w 338061"/>
                <a:gd name="connsiteY5" fmla="*/ -197 h 417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8061" h="417178">
                  <a:moveTo>
                    <a:pt x="337874" y="113469"/>
                  </a:moveTo>
                  <a:lnTo>
                    <a:pt x="55042" y="416981"/>
                  </a:lnTo>
                  <a:lnTo>
                    <a:pt x="51204" y="413403"/>
                  </a:lnTo>
                  <a:cubicBezTo>
                    <a:pt x="-14036" y="352604"/>
                    <a:pt x="-17643" y="250432"/>
                    <a:pt x="43148" y="185184"/>
                  </a:cubicBezTo>
                  <a:lnTo>
                    <a:pt x="43155" y="185177"/>
                  </a:lnTo>
                  <a:lnTo>
                    <a:pt x="215899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9A475D2-8F47-4FFB-A809-F67421738E0B}"/>
                </a:ext>
              </a:extLst>
            </p:cNvPr>
            <p:cNvSpPr/>
            <p:nvPr/>
          </p:nvSpPr>
          <p:spPr>
            <a:xfrm>
              <a:off x="7308979" y="3170473"/>
              <a:ext cx="1261974" cy="2413900"/>
            </a:xfrm>
            <a:custGeom>
              <a:avLst/>
              <a:gdLst>
                <a:gd name="connsiteX0" fmla="*/ 983086 w 1261974"/>
                <a:gd name="connsiteY0" fmla="*/ 53548 h 2413900"/>
                <a:gd name="connsiteX1" fmla="*/ 1024235 w 1261974"/>
                <a:gd name="connsiteY1" fmla="*/ 94697 h 2413900"/>
                <a:gd name="connsiteX2" fmla="*/ 1256022 w 1261974"/>
                <a:gd name="connsiteY2" fmla="*/ 875968 h 2413900"/>
                <a:gd name="connsiteX3" fmla="*/ 1235430 w 1261974"/>
                <a:gd name="connsiteY3" fmla="*/ 1003547 h 2413900"/>
                <a:gd name="connsiteX4" fmla="*/ 1057304 w 1261974"/>
                <a:gd name="connsiteY4" fmla="*/ 2309796 h 2413900"/>
                <a:gd name="connsiteX5" fmla="*/ 1027617 w 1261974"/>
                <a:gd name="connsiteY5" fmla="*/ 2413703 h 2413900"/>
                <a:gd name="connsiteX6" fmla="*/ 738164 w 1261974"/>
                <a:gd name="connsiteY6" fmla="*/ 2403008 h 2413900"/>
                <a:gd name="connsiteX7" fmla="*/ 745586 w 1261974"/>
                <a:gd name="connsiteY7" fmla="*/ 2309796 h 2413900"/>
                <a:gd name="connsiteX8" fmla="*/ 723320 w 1261974"/>
                <a:gd name="connsiteY8" fmla="*/ 2079718 h 2413900"/>
                <a:gd name="connsiteX9" fmla="*/ 864336 w 1261974"/>
                <a:gd name="connsiteY9" fmla="*/ 1330110 h 2413900"/>
                <a:gd name="connsiteX10" fmla="*/ 812383 w 1261974"/>
                <a:gd name="connsiteY10" fmla="*/ 788313 h 2413900"/>
                <a:gd name="connsiteX11" fmla="*/ 426445 w 1261974"/>
                <a:gd name="connsiteY11" fmla="*/ 981281 h 2413900"/>
                <a:gd name="connsiteX12" fmla="*/ 611993 w 1261974"/>
                <a:gd name="connsiteY12" fmla="*/ 1166829 h 2413900"/>
                <a:gd name="connsiteX13" fmla="*/ 701055 w 1261974"/>
                <a:gd name="connsiteY13" fmla="*/ 1270735 h 2413900"/>
                <a:gd name="connsiteX14" fmla="*/ 745586 w 1261974"/>
                <a:gd name="connsiteY14" fmla="*/ 1359797 h 2413900"/>
                <a:gd name="connsiteX15" fmla="*/ 641680 w 1261974"/>
                <a:gd name="connsiteY15" fmla="*/ 1523079 h 2413900"/>
                <a:gd name="connsiteX16" fmla="*/ 3399 w 1261974"/>
                <a:gd name="connsiteY16" fmla="*/ 899641 h 2413900"/>
                <a:gd name="connsiteX17" fmla="*/ 433867 w 1261974"/>
                <a:gd name="connsiteY17" fmla="*/ 543392 h 2413900"/>
                <a:gd name="connsiteX18" fmla="*/ 463555 w 1261974"/>
                <a:gd name="connsiteY18" fmla="*/ 320735 h 2413900"/>
                <a:gd name="connsiteX19" fmla="*/ 437958 w 1261974"/>
                <a:gd name="connsiteY19" fmla="*/ 199414 h 2413900"/>
                <a:gd name="connsiteX20" fmla="*/ 957237 w 1261974"/>
                <a:gd name="connsiteY20" fmla="*/ -197 h 241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261974" h="2413900">
                  <a:moveTo>
                    <a:pt x="983086" y="53548"/>
                  </a:moveTo>
                  <a:lnTo>
                    <a:pt x="1024235" y="94697"/>
                  </a:lnTo>
                  <a:cubicBezTo>
                    <a:pt x="1230067" y="300529"/>
                    <a:pt x="1280741" y="585930"/>
                    <a:pt x="1256022" y="875968"/>
                  </a:cubicBezTo>
                  <a:cubicBezTo>
                    <a:pt x="1252560" y="918974"/>
                    <a:pt x="1245674" y="961636"/>
                    <a:pt x="1235430" y="1003547"/>
                  </a:cubicBezTo>
                  <a:cubicBezTo>
                    <a:pt x="1161210" y="1300422"/>
                    <a:pt x="1205742" y="2250421"/>
                    <a:pt x="1057304" y="2309796"/>
                  </a:cubicBezTo>
                  <a:lnTo>
                    <a:pt x="1027617" y="2413703"/>
                  </a:lnTo>
                  <a:lnTo>
                    <a:pt x="738164" y="2403008"/>
                  </a:lnTo>
                  <a:lnTo>
                    <a:pt x="745586" y="2309796"/>
                  </a:lnTo>
                  <a:cubicBezTo>
                    <a:pt x="745586" y="2309796"/>
                    <a:pt x="678789" y="2168781"/>
                    <a:pt x="723320" y="2079718"/>
                  </a:cubicBezTo>
                  <a:cubicBezTo>
                    <a:pt x="767852" y="1990656"/>
                    <a:pt x="864336" y="1330110"/>
                    <a:pt x="864336" y="1330110"/>
                  </a:cubicBezTo>
                  <a:lnTo>
                    <a:pt x="812383" y="788313"/>
                  </a:lnTo>
                  <a:lnTo>
                    <a:pt x="426445" y="981281"/>
                  </a:lnTo>
                  <a:cubicBezTo>
                    <a:pt x="426445" y="981281"/>
                    <a:pt x="626836" y="1092610"/>
                    <a:pt x="611993" y="1166829"/>
                  </a:cubicBezTo>
                  <a:cubicBezTo>
                    <a:pt x="611993" y="1166829"/>
                    <a:pt x="730742" y="1196516"/>
                    <a:pt x="701055" y="1270735"/>
                  </a:cubicBezTo>
                  <a:lnTo>
                    <a:pt x="745586" y="1359797"/>
                  </a:lnTo>
                  <a:lnTo>
                    <a:pt x="641680" y="1523079"/>
                  </a:lnTo>
                  <a:cubicBezTo>
                    <a:pt x="641680" y="1523079"/>
                    <a:pt x="-55976" y="1107453"/>
                    <a:pt x="3399" y="899641"/>
                  </a:cubicBezTo>
                  <a:cubicBezTo>
                    <a:pt x="62774" y="691829"/>
                    <a:pt x="433867" y="543392"/>
                    <a:pt x="433867" y="543392"/>
                  </a:cubicBezTo>
                  <a:lnTo>
                    <a:pt x="463555" y="320735"/>
                  </a:lnTo>
                  <a:lnTo>
                    <a:pt x="437958" y="199414"/>
                  </a:lnTo>
                  <a:lnTo>
                    <a:pt x="957237" y="-197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803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2588223-CAB3-4503-9C54-E5BD2D20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525"/>
            <a:ext cx="10744193" cy="1004890"/>
          </a:xfrm>
        </p:spPr>
        <p:txBody>
          <a:bodyPr/>
          <a:lstStyle/>
          <a:p>
            <a:r>
              <a:rPr lang="en-US" dirty="0"/>
              <a:t>HIGHLIGHTS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D8C1D9-9201-4C6C-9D6C-2FE6BFA797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1277940"/>
            <a:ext cx="4648200" cy="485775"/>
          </a:xfrm>
        </p:spPr>
        <p:txBody>
          <a:bodyPr/>
          <a:lstStyle/>
          <a:p>
            <a:r>
              <a:rPr lang="en-US" dirty="0"/>
              <a:t>Revenue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508F066-069B-4790-8954-13D5F2635BB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05600" y="1277940"/>
            <a:ext cx="4648200" cy="485775"/>
          </a:xfrm>
        </p:spPr>
        <p:txBody>
          <a:bodyPr/>
          <a:lstStyle/>
          <a:p>
            <a:r>
              <a:rPr lang="en-US" dirty="0"/>
              <a:t>Brand mentions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A03BDC-87B3-4893-9FFB-793DEDE3E9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3991570"/>
            <a:ext cx="4648200" cy="485775"/>
          </a:xfrm>
        </p:spPr>
        <p:txBody>
          <a:bodyPr/>
          <a:lstStyle/>
          <a:p>
            <a:r>
              <a:rPr lang="en-US" dirty="0"/>
              <a:t>Source of visitors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B93C2F-D3BA-44DD-A9D8-9DD6D642F1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705600" y="3991570"/>
            <a:ext cx="4648200" cy="485775"/>
          </a:xfrm>
        </p:spPr>
        <p:txBody>
          <a:bodyPr/>
          <a:lstStyle/>
          <a:p>
            <a:r>
              <a:rPr lang="en-US" dirty="0"/>
              <a:t>Visitor feedback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8259724-B6FA-4A1B-A791-E17783FCAF1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199" y="1994300"/>
            <a:ext cx="4648200" cy="1529950"/>
          </a:xfrm>
        </p:spPr>
        <p:txBody>
          <a:bodyPr anchor="ctr">
            <a:normAutofit/>
          </a:bodyPr>
          <a:lstStyle/>
          <a:p>
            <a:r>
              <a:rPr lang="en-US" dirty="0"/>
              <a:t>&gt;100K</a:t>
            </a:r>
          </a:p>
        </p:txBody>
      </p:sp>
      <p:graphicFrame>
        <p:nvGraphicFramePr>
          <p:cNvPr id="15" name="Chart Placeholder 14">
            <a:extLst>
              <a:ext uri="{FF2B5EF4-FFF2-40B4-BE49-F238E27FC236}">
                <a16:creationId xmlns:a16="http://schemas.microsoft.com/office/drawing/2014/main" id="{1F8E6CFE-8715-4DE7-929B-9E90EAA5D371}"/>
              </a:ext>
            </a:extLst>
          </p:cNvPr>
          <p:cNvGraphicFramePr>
            <a:graphicFrameLocks noGrp="1"/>
          </p:cNvGraphicFramePr>
          <p:nvPr>
            <p:ph type="chart" sz="quarter" idx="21"/>
            <p:extLst>
              <p:ext uri="{D42A27DB-BD31-4B8C-83A1-F6EECF244321}">
                <p14:modId xmlns:p14="http://schemas.microsoft.com/office/powerpoint/2010/main" val="1435265438"/>
              </p:ext>
            </p:extLst>
          </p:nvPr>
        </p:nvGraphicFramePr>
        <p:xfrm>
          <a:off x="6705600" y="1993900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8" name="Chart Placeholder 17">
            <a:extLst>
              <a:ext uri="{FF2B5EF4-FFF2-40B4-BE49-F238E27FC236}">
                <a16:creationId xmlns:a16="http://schemas.microsoft.com/office/drawing/2014/main" id="{8597E4B3-5BC8-467A-B661-DE2C8E8A2A25}"/>
              </a:ext>
            </a:extLst>
          </p:cNvPr>
          <p:cNvGraphicFramePr>
            <a:graphicFrameLocks noGrp="1"/>
          </p:cNvGraphicFramePr>
          <p:nvPr>
            <p:ph type="chart" sz="quarter" idx="23"/>
            <p:extLst>
              <p:ext uri="{D42A27DB-BD31-4B8C-83A1-F6EECF244321}">
                <p14:modId xmlns:p14="http://schemas.microsoft.com/office/powerpoint/2010/main" val="2418190606"/>
              </p:ext>
            </p:extLst>
          </p:nvPr>
        </p:nvGraphicFramePr>
        <p:xfrm>
          <a:off x="838200" y="4814888"/>
          <a:ext cx="4648200" cy="153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SmartArt Placeholder 18">
            <a:extLst>
              <a:ext uri="{FF2B5EF4-FFF2-40B4-BE49-F238E27FC236}">
                <a16:creationId xmlns:a16="http://schemas.microsoft.com/office/drawing/2014/main" id="{ECC50E43-47B2-489D-9CE2-1D5C250A5FDA}"/>
              </a:ext>
            </a:extLst>
          </p:cNvPr>
          <p:cNvGraphicFramePr>
            <a:graphicFrameLocks noGrp="1"/>
          </p:cNvGraphicFramePr>
          <p:nvPr>
            <p:ph type="dgm" sz="quarter" idx="24"/>
            <p:extLst>
              <p:ext uri="{D42A27DB-BD31-4B8C-83A1-F6EECF244321}">
                <p14:modId xmlns:p14="http://schemas.microsoft.com/office/powerpoint/2010/main" val="1321840739"/>
              </p:ext>
            </p:extLst>
          </p:nvPr>
        </p:nvGraphicFramePr>
        <p:xfrm>
          <a:off x="6705600" y="4814888"/>
          <a:ext cx="4648200" cy="1530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672074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2476" y="460375"/>
            <a:ext cx="10744193" cy="1004890"/>
          </a:xfrm>
        </p:spPr>
        <p:txBody>
          <a:bodyPr/>
          <a:lstStyle/>
          <a:p>
            <a:r>
              <a:rPr lang="en-US" dirty="0"/>
              <a:t>MEET JANICE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2477" y="1601790"/>
            <a:ext cx="4648200" cy="485775"/>
          </a:xfrm>
        </p:spPr>
        <p:txBody>
          <a:bodyPr>
            <a:normAutofit/>
          </a:bodyPr>
          <a:lstStyle/>
          <a:p>
            <a:r>
              <a:rPr lang="en-US" dirty="0"/>
              <a:t>Young female, first year in job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2476" y="2318149"/>
            <a:ext cx="4648200" cy="317777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First “serious” job</a:t>
            </a:r>
          </a:p>
          <a:p>
            <a:r>
              <a:rPr lang="en-US" dirty="0"/>
              <a:t>Still contemplating freelancing as influencer</a:t>
            </a:r>
          </a:p>
          <a:p>
            <a:r>
              <a:rPr lang="en-US" dirty="0"/>
              <a:t>She loves photos, and takes selfies any time she can</a:t>
            </a:r>
          </a:p>
          <a:p>
            <a:r>
              <a:rPr lang="en-US" dirty="0"/>
              <a:t>Loves experimenting with food, especially new recipes.</a:t>
            </a:r>
          </a:p>
        </p:txBody>
      </p:sp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792BFA1B-6B50-4240-8C25-629E90727B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/>
        </p:blipFill>
        <p:spPr>
          <a:xfrm>
            <a:off x="6581770" y="160179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5931360" y="4153385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4909086"/>
              <a:ext cx="240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ysClr val="windowText" lastClr="000000"/>
                  </a:solidFill>
                </a:rPr>
                <a:t>Always paint the consumer problem using a picture.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90685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8B0E4BE2-F669-4C1D-8D5C-F3AF396F0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3" y="136525"/>
            <a:ext cx="10744193" cy="1004890"/>
          </a:xfrm>
        </p:spPr>
        <p:txBody>
          <a:bodyPr/>
          <a:lstStyle/>
          <a:p>
            <a:r>
              <a:rPr lang="en-US" dirty="0"/>
              <a:t>MEET EDWIN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5B800C3-CFB0-4A1D-81FB-F82AD29E43C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91275" y="1277940"/>
            <a:ext cx="4648200" cy="485775"/>
          </a:xfrm>
        </p:spPr>
        <p:txBody>
          <a:bodyPr/>
          <a:lstStyle/>
          <a:p>
            <a:r>
              <a:rPr lang="en-US" dirty="0"/>
              <a:t>Visionary, Entrepreneur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2019C8D-0108-47D8-AA35-E99F193685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391274" y="1994299"/>
            <a:ext cx="4648200" cy="3387325"/>
          </a:xfrm>
        </p:spPr>
        <p:txBody>
          <a:bodyPr>
            <a:normAutofit/>
          </a:bodyPr>
          <a:lstStyle/>
          <a:p>
            <a:r>
              <a:rPr lang="en-US" dirty="0"/>
              <a:t>25 years old</a:t>
            </a:r>
          </a:p>
          <a:p>
            <a:r>
              <a:rPr lang="en-US" dirty="0"/>
              <a:t>Recently started his tech venture</a:t>
            </a:r>
          </a:p>
          <a:p>
            <a:r>
              <a:rPr lang="en-US" dirty="0"/>
              <a:t>Raised $100k from angel investor</a:t>
            </a:r>
          </a:p>
          <a:p>
            <a:r>
              <a:rPr lang="en-US" dirty="0"/>
              <a:t>Works 15 – 20 hours a day on improving the customer experience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5867EF-AC98-4657-88FF-3590CE79EF7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6" r="18186"/>
          <a:stretch/>
        </p:blipFill>
        <p:spPr>
          <a:xfrm>
            <a:off x="723903" y="1277940"/>
            <a:ext cx="4914899" cy="5113335"/>
          </a:xfr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1F1115E8-754B-480E-9541-D857609C09DA}"/>
              </a:ext>
            </a:extLst>
          </p:cNvPr>
          <p:cNvGrpSpPr/>
          <p:nvPr/>
        </p:nvGrpSpPr>
        <p:grpSpPr>
          <a:xfrm>
            <a:off x="4277207" y="5195184"/>
            <a:ext cx="2494582" cy="1426675"/>
            <a:chOff x="803446" y="4565040"/>
            <a:chExt cx="2494582" cy="1426675"/>
          </a:xfrm>
        </p:grpSpPr>
        <p:sp>
          <p:nvSpPr>
            <p:cNvPr id="17" name="Rectangle: Folded Corner 16">
              <a:extLst>
                <a:ext uri="{FF2B5EF4-FFF2-40B4-BE49-F238E27FC236}">
                  <a16:creationId xmlns:a16="http://schemas.microsoft.com/office/drawing/2014/main" id="{D9D8D0F2-E2DB-46A9-9945-B1C358BA99E2}"/>
                </a:ext>
              </a:extLst>
            </p:cNvPr>
            <p:cNvSpPr/>
            <p:nvPr/>
          </p:nvSpPr>
          <p:spPr>
            <a:xfrm>
              <a:off x="803446" y="4659747"/>
              <a:ext cx="2494582" cy="1331968"/>
            </a:xfrm>
            <a:prstGeom prst="foldedCorner">
              <a:avLst/>
            </a:prstGeom>
            <a:solidFill>
              <a:schemeClr val="tx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3EBB9A-FCF3-4CEF-8F65-58FD8FCBF631}"/>
                </a:ext>
              </a:extLst>
            </p:cNvPr>
            <p:cNvSpPr txBox="1"/>
            <p:nvPr/>
          </p:nvSpPr>
          <p:spPr>
            <a:xfrm>
              <a:off x="847908" y="5002565"/>
              <a:ext cx="2405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 picture tells a lot more than just words.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B512EB-EA52-4CE7-BBF7-1C4CD355D786}"/>
                </a:ext>
              </a:extLst>
            </p:cNvPr>
            <p:cNvSpPr/>
            <p:nvPr/>
          </p:nvSpPr>
          <p:spPr>
            <a:xfrm>
              <a:off x="1039413" y="4565040"/>
              <a:ext cx="365159" cy="189413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72559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134B72C6-175F-47A8-8B17-9411D4C04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4" r="16934"/>
          <a:stretch>
            <a:fillRect/>
          </a:stretch>
        </p:blipFill>
        <p:spPr>
          <a:xfrm>
            <a:off x="6606269" y="1277940"/>
            <a:ext cx="4914899" cy="5113335"/>
          </a:xfrm>
          <a:prstGeom prst="foldedCorner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AE81A26D-2BCF-48D8-90C7-8209380BF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WHO IS OUR CONSUMER?</a:t>
            </a:r>
          </a:p>
        </p:txBody>
      </p:sp>
      <p:graphicFrame>
        <p:nvGraphicFramePr>
          <p:cNvPr id="20" name="Content Placeholder 8">
            <a:extLst>
              <a:ext uri="{FF2B5EF4-FFF2-40B4-BE49-F238E27FC236}">
                <a16:creationId xmlns:a16="http://schemas.microsoft.com/office/drawing/2014/main" id="{377B8C39-B5D6-4E06-95AE-8A4FA5401E6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0534584"/>
              </p:ext>
            </p:extLst>
          </p:nvPr>
        </p:nvGraphicFramePr>
        <p:xfrm>
          <a:off x="670832" y="1616662"/>
          <a:ext cx="6617142" cy="46342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25709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>
            <a:normAutofit/>
          </a:bodyPr>
          <a:lstStyle/>
          <a:p>
            <a:r>
              <a:rPr lang="en-US" dirty="0"/>
              <a:t>WHAT CUSTOMERS ARE SAYING</a:t>
            </a:r>
          </a:p>
        </p:txBody>
      </p:sp>
      <p:sp>
        <p:nvSpPr>
          <p:cNvPr id="12" name="Google Shape;244;p31">
            <a:extLst>
              <a:ext uri="{FF2B5EF4-FFF2-40B4-BE49-F238E27FC236}">
                <a16:creationId xmlns:a16="http://schemas.microsoft.com/office/drawing/2014/main" id="{24902F30-B2ED-4661-B020-96A6CED52821}"/>
              </a:ext>
            </a:extLst>
          </p:cNvPr>
          <p:cNvSpPr/>
          <p:nvPr/>
        </p:nvSpPr>
        <p:spPr>
          <a:xfrm>
            <a:off x="1038525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245;p31">
            <a:extLst>
              <a:ext uri="{FF2B5EF4-FFF2-40B4-BE49-F238E27FC236}">
                <a16:creationId xmlns:a16="http://schemas.microsoft.com/office/drawing/2014/main" id="{20E73FFD-8869-4DAB-91AD-AAE38C77C6F5}"/>
              </a:ext>
            </a:extLst>
          </p:cNvPr>
          <p:cNvSpPr/>
          <p:nvPr/>
        </p:nvSpPr>
        <p:spPr>
          <a:xfrm>
            <a:off x="4715382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246;p31">
            <a:extLst>
              <a:ext uri="{FF2B5EF4-FFF2-40B4-BE49-F238E27FC236}">
                <a16:creationId xmlns:a16="http://schemas.microsoft.com/office/drawing/2014/main" id="{DD48BFFC-B0D7-4F44-9902-74E8C1D4E1AC}"/>
              </a:ext>
            </a:extLst>
          </p:cNvPr>
          <p:cNvSpPr/>
          <p:nvPr/>
        </p:nvSpPr>
        <p:spPr>
          <a:xfrm>
            <a:off x="8392239" y="1988900"/>
            <a:ext cx="3485436" cy="2975644"/>
          </a:xfrm>
          <a:prstGeom prst="wedgeRectCallout">
            <a:avLst>
              <a:gd name="adj1" fmla="val -20833"/>
              <a:gd name="adj2" fmla="val 62500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247;p31">
            <a:extLst>
              <a:ext uri="{FF2B5EF4-FFF2-40B4-BE49-F238E27FC236}">
                <a16:creationId xmlns:a16="http://schemas.microsoft.com/office/drawing/2014/main" id="{BC903FCD-75FB-43E4-9011-6BE545FFE14F}"/>
              </a:ext>
            </a:extLst>
          </p:cNvPr>
          <p:cNvSpPr txBox="1">
            <a:spLocks/>
          </p:cNvSpPr>
          <p:nvPr/>
        </p:nvSpPr>
        <p:spPr>
          <a:xfrm>
            <a:off x="84684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GROWZANIA HAS OFFICIALLY INSPIRED ME TO BE BETTER!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ELIZABETH, PR</a:t>
            </a:r>
            <a:r>
              <a:rPr lang="en-US" sz="1600" dirty="0">
                <a:solidFill>
                  <a:schemeClr val="lt1"/>
                </a:solidFill>
              </a:rPr>
              <a:t>, AUSTRALIA</a:t>
            </a:r>
          </a:p>
        </p:txBody>
      </p:sp>
      <p:sp>
        <p:nvSpPr>
          <p:cNvPr id="16" name="Google Shape;248;p31">
            <a:extLst>
              <a:ext uri="{FF2B5EF4-FFF2-40B4-BE49-F238E27FC236}">
                <a16:creationId xmlns:a16="http://schemas.microsoft.com/office/drawing/2014/main" id="{63E4513E-414A-41CC-9852-340040391537}"/>
              </a:ext>
            </a:extLst>
          </p:cNvPr>
          <p:cNvSpPr txBox="1">
            <a:spLocks/>
          </p:cNvSpPr>
          <p:nvPr/>
        </p:nvSpPr>
        <p:spPr>
          <a:xfrm>
            <a:off x="1114724" y="2061900"/>
            <a:ext cx="3289393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With this TEMPLATE, I’m MORE confident WHEN PREPARING MY TALK!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TIMOTHY, STUDENT</a:t>
            </a:r>
            <a:r>
              <a:rPr lang="en-US" sz="1600" dirty="0">
                <a:solidFill>
                  <a:schemeClr val="lt1"/>
                </a:solidFill>
              </a:rPr>
              <a:t>, TX</a:t>
            </a:r>
          </a:p>
        </p:txBody>
      </p:sp>
      <p:sp>
        <p:nvSpPr>
          <p:cNvPr id="17" name="Google Shape;249;p31">
            <a:extLst>
              <a:ext uri="{FF2B5EF4-FFF2-40B4-BE49-F238E27FC236}">
                <a16:creationId xmlns:a16="http://schemas.microsoft.com/office/drawing/2014/main" id="{38E125AF-DF72-4654-B9DB-5DEE71596238}"/>
              </a:ext>
            </a:extLst>
          </p:cNvPr>
          <p:cNvSpPr txBox="1">
            <a:spLocks/>
          </p:cNvSpPr>
          <p:nvPr/>
        </p:nvSpPr>
        <p:spPr>
          <a:xfrm>
            <a:off x="4791574" y="2061900"/>
            <a:ext cx="3409244" cy="265871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dirty="0"/>
              <a:t>Visual COMMUNICATION MADE SIMPLE</a:t>
            </a:r>
            <a:endParaRPr lang="en-US" sz="2400" dirty="0">
              <a:solidFill>
                <a:schemeClr val="lt1"/>
              </a:solidFill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1600" dirty="0"/>
              <a:t>BEN, LECTURER</a:t>
            </a:r>
            <a:r>
              <a:rPr lang="en-US" sz="1600" dirty="0">
                <a:solidFill>
                  <a:schemeClr val="lt1"/>
                </a:solidFill>
              </a:rPr>
              <a:t>, LONDON</a:t>
            </a:r>
          </a:p>
        </p:txBody>
      </p:sp>
      <p:sp>
        <p:nvSpPr>
          <p:cNvPr id="18" name="Google Shape;250;p31">
            <a:extLst>
              <a:ext uri="{FF2B5EF4-FFF2-40B4-BE49-F238E27FC236}">
                <a16:creationId xmlns:a16="http://schemas.microsoft.com/office/drawing/2014/main" id="{026FDF43-F3F5-4BBE-BE1E-B3CD1CD62172}"/>
              </a:ext>
            </a:extLst>
          </p:cNvPr>
          <p:cNvSpPr txBox="1"/>
          <p:nvPr/>
        </p:nvSpPr>
        <p:spPr>
          <a:xfrm>
            <a:off x="1038525" y="5693199"/>
            <a:ext cx="8276767" cy="341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i="1" dirty="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Quotes for illustration purposes only</a:t>
            </a:r>
            <a:endParaRPr sz="1600" i="1" dirty="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extLst>
      <p:ext uri="{BB962C8B-B14F-4D97-AF65-F5344CB8AC3E}">
        <p14:creationId xmlns:p14="http://schemas.microsoft.com/office/powerpoint/2010/main" val="42301196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60E0D4-91F0-4842-9449-294A70CB54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20" y="2120673"/>
            <a:ext cx="5010150" cy="1004890"/>
          </a:xfrm>
        </p:spPr>
        <p:txBody>
          <a:bodyPr/>
          <a:lstStyle/>
          <a:p>
            <a:r>
              <a:rPr lang="en-US" dirty="0"/>
              <a:t>Action items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3405D53-1AC7-4B0D-94F9-DCF88EB7868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48550" y="2033551"/>
            <a:ext cx="4506404" cy="1179134"/>
          </a:xfrm>
        </p:spPr>
        <p:txBody>
          <a:bodyPr anchor="ctr"/>
          <a:lstStyle/>
          <a:p>
            <a:r>
              <a:rPr lang="en-US" dirty="0"/>
              <a:t>Spell out the action items using these boxes.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FAC6EFB-057C-4B9D-9A30-60FBB387E2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448550" y="3802158"/>
            <a:ext cx="4506404" cy="1179134"/>
          </a:xfrm>
        </p:spPr>
        <p:txBody>
          <a:bodyPr anchor="ctr"/>
          <a:lstStyle/>
          <a:p>
            <a:r>
              <a:rPr lang="en-US" dirty="0"/>
              <a:t>This is the second action item that needs to be called out.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5A18F6A-610B-49E1-8788-6EF50384B2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7000" y="2158971"/>
            <a:ext cx="709576" cy="709576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15A10E6-7B2C-44D3-98C0-C5B7E408784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477000" y="3927578"/>
            <a:ext cx="709576" cy="709576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FDE2A07-5EFD-4B67-95D0-A332284ACFB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9496" y="3458020"/>
            <a:ext cx="5010150" cy="117913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It is always important to summarize the key learnings into action points or take outs for the students.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158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765803-EAE3-479F-B841-8441B553F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00" y="1338260"/>
            <a:ext cx="5524499" cy="1004890"/>
          </a:xfrm>
        </p:spPr>
        <p:txBody>
          <a:bodyPr>
            <a:normAutofit/>
          </a:bodyPr>
          <a:lstStyle/>
          <a:p>
            <a:r>
              <a:rPr lang="en-US" dirty="0"/>
              <a:t>Today’s speakers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809C8E94-EE84-40EF-B8E1-65AFE9B354D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95" b="11895"/>
          <a:stretch/>
        </p:blipFill>
        <p:spPr>
          <a:xfrm>
            <a:off x="6838950" y="466724"/>
            <a:ext cx="5181600" cy="5924551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06BE4FF-6250-4DD7-9A41-06AEB8F1B3C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0199" y="2514599"/>
            <a:ext cx="5524499" cy="3514725"/>
          </a:xfrm>
        </p:spPr>
        <p:txBody>
          <a:bodyPr/>
          <a:lstStyle/>
          <a:p>
            <a:r>
              <a:rPr lang="en-US" dirty="0"/>
              <a:t>Kim is today’s facilitator.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CCD268-ABD6-46FB-B9A2-8FC8B98BD3F3}"/>
              </a:ext>
            </a:extLst>
          </p:cNvPr>
          <p:cNvSpPr txBox="1"/>
          <p:nvPr/>
        </p:nvSpPr>
        <p:spPr>
          <a:xfrm>
            <a:off x="1095375" y="3657601"/>
            <a:ext cx="500062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12805174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aphic 2">
            <a:extLst>
              <a:ext uri="{FF2B5EF4-FFF2-40B4-BE49-F238E27FC236}">
                <a16:creationId xmlns:a16="http://schemas.microsoft.com/office/drawing/2014/main" id="{9D195131-0BE8-4042-A8AF-42B5E9A0364E}"/>
              </a:ext>
            </a:extLst>
          </p:cNvPr>
          <p:cNvGrpSpPr/>
          <p:nvPr/>
        </p:nvGrpSpPr>
        <p:grpSpPr>
          <a:xfrm>
            <a:off x="3088986" y="1863291"/>
            <a:ext cx="8877300" cy="4886325"/>
            <a:chOff x="3088986" y="1863291"/>
            <a:chExt cx="8877300" cy="4886325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80CF035-764D-48B1-A040-41B50974BFD3}"/>
                </a:ext>
              </a:extLst>
            </p:cNvPr>
            <p:cNvSpPr/>
            <p:nvPr/>
          </p:nvSpPr>
          <p:spPr>
            <a:xfrm>
              <a:off x="6143561" y="47162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4"/>
                    <a:pt x="390875" y="503612"/>
                    <a:pt x="251806" y="503612"/>
                  </a:cubicBezTo>
                  <a:cubicBezTo>
                    <a:pt x="112737" y="503612"/>
                    <a:pt x="0" y="390874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55E29C94-664C-4D12-8656-697531251302}"/>
                </a:ext>
              </a:extLst>
            </p:cNvPr>
            <p:cNvSpPr/>
            <p:nvPr/>
          </p:nvSpPr>
          <p:spPr>
            <a:xfrm>
              <a:off x="6296005" y="48620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4 w 240382"/>
                <a:gd name="connsiteY2" fmla="*/ 81382 h 212369"/>
                <a:gd name="connsiteX3" fmla="*/ 79515 w 240382"/>
                <a:gd name="connsiteY3" fmla="*/ 127263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4" y="81382"/>
                  </a:lnTo>
                  <a:lnTo>
                    <a:pt x="79515" y="127263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BC302F-8D7F-4E11-A853-701E62DFBC98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2D917C9-7DAD-405E-9C89-A7437A6C6611}"/>
                </a:ext>
              </a:extLst>
            </p:cNvPr>
            <p:cNvSpPr/>
            <p:nvPr/>
          </p:nvSpPr>
          <p:spPr>
            <a:xfrm>
              <a:off x="7745615" y="206009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0BD37706-B6DF-4CD3-8309-FF411379CB62}"/>
                </a:ext>
              </a:extLst>
            </p:cNvPr>
            <p:cNvSpPr/>
            <p:nvPr/>
          </p:nvSpPr>
          <p:spPr>
            <a:xfrm>
              <a:off x="8384397" y="212784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1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1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105EC0F-ACD9-462C-94E0-F8D7F65736F4}"/>
                </a:ext>
              </a:extLst>
            </p:cNvPr>
            <p:cNvSpPr/>
            <p:nvPr/>
          </p:nvSpPr>
          <p:spPr>
            <a:xfrm>
              <a:off x="8384326" y="233109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5 h 67749"/>
                <a:gd name="connsiteX3" fmla="*/ 1597288 w 1631352"/>
                <a:gd name="connsiteY3" fmla="*/ 67555 h 67749"/>
                <a:gd name="connsiteX4" fmla="*/ 1631219 w 1631352"/>
                <a:gd name="connsiteY4" fmla="*/ 33737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5"/>
                  </a:cubicBezTo>
                  <a:lnTo>
                    <a:pt x="1597288" y="67555"/>
                  </a:lnTo>
                  <a:cubicBezTo>
                    <a:pt x="1615996" y="67587"/>
                    <a:pt x="1631188" y="52446"/>
                    <a:pt x="1631219" y="33737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3C742A2-C934-4DD3-9EC7-B6030134DE3F}"/>
                </a:ext>
              </a:extLst>
            </p:cNvPr>
            <p:cNvSpPr/>
            <p:nvPr/>
          </p:nvSpPr>
          <p:spPr>
            <a:xfrm>
              <a:off x="7463810" y="186329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DC4F753-8B38-4279-9906-AD4D30A6FE4C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48672B1-59EB-4CAF-A215-014160777B0B}"/>
                </a:ext>
              </a:extLst>
            </p:cNvPr>
            <p:cNvSpPr/>
            <p:nvPr/>
          </p:nvSpPr>
          <p:spPr>
            <a:xfrm>
              <a:off x="7745615" y="3060217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E1962FB5-52B7-4B76-ABCD-2EBCF47F1F91}"/>
                </a:ext>
              </a:extLst>
            </p:cNvPr>
            <p:cNvSpPr/>
            <p:nvPr/>
          </p:nvSpPr>
          <p:spPr>
            <a:xfrm>
              <a:off x="8384397" y="3127966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FD1F3D-EC66-41BA-B554-DFD3508D32CE}"/>
                </a:ext>
              </a:extLst>
            </p:cNvPr>
            <p:cNvSpPr/>
            <p:nvPr/>
          </p:nvSpPr>
          <p:spPr>
            <a:xfrm>
              <a:off x="8384326" y="3331215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1DFB68C9-EA7C-44FE-B1D6-63AE96BBBEC3}"/>
                </a:ext>
              </a:extLst>
            </p:cNvPr>
            <p:cNvSpPr/>
            <p:nvPr/>
          </p:nvSpPr>
          <p:spPr>
            <a:xfrm>
              <a:off x="7463810" y="2863416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67F1EE66-6C2D-4067-8995-A9DC303D3FB8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D3D3C71-B8A2-433E-8494-550B3E7286DA}"/>
                </a:ext>
              </a:extLst>
            </p:cNvPr>
            <p:cNvSpPr/>
            <p:nvPr/>
          </p:nvSpPr>
          <p:spPr>
            <a:xfrm>
              <a:off x="7745615" y="4060342"/>
              <a:ext cx="406497" cy="406497"/>
            </a:xfrm>
            <a:custGeom>
              <a:avLst/>
              <a:gdLst>
                <a:gd name="connsiteX0" fmla="*/ 406498 w 406497"/>
                <a:gd name="connsiteY0" fmla="*/ 203249 h 406497"/>
                <a:gd name="connsiteX1" fmla="*/ 203249 w 406497"/>
                <a:gd name="connsiteY1" fmla="*/ 406498 h 406497"/>
                <a:gd name="connsiteX2" fmla="*/ 0 w 406497"/>
                <a:gd name="connsiteY2" fmla="*/ 203249 h 406497"/>
                <a:gd name="connsiteX3" fmla="*/ 203249 w 406497"/>
                <a:gd name="connsiteY3" fmla="*/ 0 h 406497"/>
                <a:gd name="connsiteX4" fmla="*/ 406498 w 406497"/>
                <a:gd name="connsiteY4" fmla="*/ 203249 h 406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06497" h="406497">
                  <a:moveTo>
                    <a:pt x="406498" y="203249"/>
                  </a:moveTo>
                  <a:cubicBezTo>
                    <a:pt x="406498" y="315500"/>
                    <a:pt x="315500" y="406498"/>
                    <a:pt x="203249" y="406498"/>
                  </a:cubicBezTo>
                  <a:cubicBezTo>
                    <a:pt x="90998" y="406498"/>
                    <a:pt x="0" y="315500"/>
                    <a:pt x="0" y="203249"/>
                  </a:cubicBezTo>
                  <a:cubicBezTo>
                    <a:pt x="0" y="90998"/>
                    <a:pt x="90998" y="0"/>
                    <a:pt x="203249" y="0"/>
                  </a:cubicBezTo>
                  <a:cubicBezTo>
                    <a:pt x="315500" y="0"/>
                    <a:pt x="406498" y="90998"/>
                    <a:pt x="406498" y="203249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1217C0A-C6B3-47FE-BE8F-BE38292280F5}"/>
                </a:ext>
              </a:extLst>
            </p:cNvPr>
            <p:cNvSpPr/>
            <p:nvPr/>
          </p:nvSpPr>
          <p:spPr>
            <a:xfrm>
              <a:off x="8384397" y="4128091"/>
              <a:ext cx="2540924" cy="67749"/>
            </a:xfrm>
            <a:custGeom>
              <a:avLst/>
              <a:gdLst>
                <a:gd name="connsiteX0" fmla="*/ 33741 w 2540924"/>
                <a:gd name="connsiteY0" fmla="*/ -194 h 67749"/>
                <a:gd name="connsiteX1" fmla="*/ -134 w 2540924"/>
                <a:gd name="connsiteY1" fmla="*/ 33680 h 67749"/>
                <a:gd name="connsiteX2" fmla="*/ 33741 w 2540924"/>
                <a:gd name="connsiteY2" fmla="*/ 67555 h 67749"/>
                <a:gd name="connsiteX3" fmla="*/ 2506997 w 2540924"/>
                <a:gd name="connsiteY3" fmla="*/ 67555 h 67749"/>
                <a:gd name="connsiteX4" fmla="*/ 2540791 w 2540924"/>
                <a:gd name="connsiteY4" fmla="*/ 33600 h 67749"/>
                <a:gd name="connsiteX5" fmla="*/ 2506997 w 2540924"/>
                <a:gd name="connsiteY5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40924" h="67749">
                  <a:moveTo>
                    <a:pt x="33741" y="-194"/>
                  </a:moveTo>
                  <a:cubicBezTo>
                    <a:pt x="15032" y="-194"/>
                    <a:pt x="-134" y="14972"/>
                    <a:pt x="-134" y="33680"/>
                  </a:cubicBezTo>
                  <a:cubicBezTo>
                    <a:pt x="-134" y="52389"/>
                    <a:pt x="15033" y="67555"/>
                    <a:pt x="33741" y="67555"/>
                  </a:cubicBezTo>
                  <a:lnTo>
                    <a:pt x="2506997" y="67555"/>
                  </a:lnTo>
                  <a:cubicBezTo>
                    <a:pt x="2525705" y="67511"/>
                    <a:pt x="2540835" y="52309"/>
                    <a:pt x="2540791" y="33600"/>
                  </a:cubicBezTo>
                  <a:cubicBezTo>
                    <a:pt x="2540747" y="14954"/>
                    <a:pt x="2525642" y="-150"/>
                    <a:pt x="2506997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E3BFFAD-867D-46F4-A4FC-ECD9F4A7AAB8}"/>
                </a:ext>
              </a:extLst>
            </p:cNvPr>
            <p:cNvSpPr/>
            <p:nvPr/>
          </p:nvSpPr>
          <p:spPr>
            <a:xfrm>
              <a:off x="8384326" y="4331340"/>
              <a:ext cx="1631352" cy="67749"/>
            </a:xfrm>
            <a:custGeom>
              <a:avLst/>
              <a:gdLst>
                <a:gd name="connsiteX0" fmla="*/ 33813 w 1631352"/>
                <a:gd name="connsiteY0" fmla="*/ -194 h 67749"/>
                <a:gd name="connsiteX1" fmla="*/ -134 w 1631352"/>
                <a:gd name="connsiteY1" fmla="*/ 33609 h 67749"/>
                <a:gd name="connsiteX2" fmla="*/ 33670 w 1631352"/>
                <a:gd name="connsiteY2" fmla="*/ 67556 h 67749"/>
                <a:gd name="connsiteX3" fmla="*/ 1597288 w 1631352"/>
                <a:gd name="connsiteY3" fmla="*/ 67556 h 67749"/>
                <a:gd name="connsiteX4" fmla="*/ 1631219 w 1631352"/>
                <a:gd name="connsiteY4" fmla="*/ 33738 h 67749"/>
                <a:gd name="connsiteX5" fmla="*/ 1597401 w 1631352"/>
                <a:gd name="connsiteY5" fmla="*/ -194 h 67749"/>
                <a:gd name="connsiteX6" fmla="*/ 1597288 w 1631352"/>
                <a:gd name="connsiteY6" fmla="*/ -194 h 67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1352" h="67749">
                  <a:moveTo>
                    <a:pt x="33813" y="-194"/>
                  </a:moveTo>
                  <a:cubicBezTo>
                    <a:pt x="15104" y="-234"/>
                    <a:pt x="-94" y="14901"/>
                    <a:pt x="-134" y="33609"/>
                  </a:cubicBezTo>
                  <a:cubicBezTo>
                    <a:pt x="-173" y="52318"/>
                    <a:pt x="14961" y="67516"/>
                    <a:pt x="33670" y="67556"/>
                  </a:cubicBezTo>
                  <a:lnTo>
                    <a:pt x="1597288" y="67556"/>
                  </a:lnTo>
                  <a:cubicBezTo>
                    <a:pt x="1615996" y="67587"/>
                    <a:pt x="1631188" y="52446"/>
                    <a:pt x="1631219" y="33738"/>
                  </a:cubicBezTo>
                  <a:cubicBezTo>
                    <a:pt x="1631251" y="15029"/>
                    <a:pt x="1616110" y="-163"/>
                    <a:pt x="1597401" y="-194"/>
                  </a:cubicBezTo>
                  <a:cubicBezTo>
                    <a:pt x="1597364" y="-194"/>
                    <a:pt x="1597326" y="-194"/>
                    <a:pt x="1597288" y="-194"/>
                  </a:cubicBez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99A0ECF-3120-4E5A-8F2D-46FC2E3837F1}"/>
                </a:ext>
              </a:extLst>
            </p:cNvPr>
            <p:cNvSpPr/>
            <p:nvPr/>
          </p:nvSpPr>
          <p:spPr>
            <a:xfrm>
              <a:off x="7463810" y="3863541"/>
              <a:ext cx="3743325" cy="800100"/>
            </a:xfrm>
            <a:custGeom>
              <a:avLst/>
              <a:gdLst>
                <a:gd name="connsiteX0" fmla="*/ 3743191 w 3743325"/>
                <a:gd name="connsiteY0" fmla="*/ 799906 h 800100"/>
                <a:gd name="connsiteX1" fmla="*/ -134 w 3743325"/>
                <a:gd name="connsiteY1" fmla="*/ 799906 h 800100"/>
                <a:gd name="connsiteX2" fmla="*/ -134 w 3743325"/>
                <a:gd name="connsiteY2" fmla="*/ -194 h 800100"/>
                <a:gd name="connsiteX3" fmla="*/ 3743191 w 3743325"/>
                <a:gd name="connsiteY3" fmla="*/ -194 h 800100"/>
                <a:gd name="connsiteX4" fmla="*/ 57016 w 3743325"/>
                <a:gd name="connsiteY4" fmla="*/ 742756 h 800100"/>
                <a:gd name="connsiteX5" fmla="*/ 3686041 w 3743325"/>
                <a:gd name="connsiteY5" fmla="*/ 742756 h 800100"/>
                <a:gd name="connsiteX6" fmla="*/ 3686041 w 3743325"/>
                <a:gd name="connsiteY6" fmla="*/ 56956 h 800100"/>
                <a:gd name="connsiteX7" fmla="*/ 57016 w 3743325"/>
                <a:gd name="connsiteY7" fmla="*/ 56956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43325" h="800100">
                  <a:moveTo>
                    <a:pt x="3743191" y="799906"/>
                  </a:moveTo>
                  <a:lnTo>
                    <a:pt x="-134" y="799906"/>
                  </a:lnTo>
                  <a:lnTo>
                    <a:pt x="-134" y="-194"/>
                  </a:lnTo>
                  <a:lnTo>
                    <a:pt x="3743191" y="-194"/>
                  </a:lnTo>
                  <a:close/>
                  <a:moveTo>
                    <a:pt x="57016" y="742756"/>
                  </a:moveTo>
                  <a:lnTo>
                    <a:pt x="3686041" y="742756"/>
                  </a:lnTo>
                  <a:lnTo>
                    <a:pt x="3686041" y="56956"/>
                  </a:lnTo>
                  <a:lnTo>
                    <a:pt x="57016" y="56956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C4E6663-7ED1-4438-B1A4-3FEB6D545FE3}"/>
                </a:ext>
              </a:extLst>
            </p:cNvPr>
            <p:cNvSpPr/>
            <p:nvPr/>
          </p:nvSpPr>
          <p:spPr>
            <a:xfrm>
              <a:off x="4981164" y="4450563"/>
              <a:ext cx="191434" cy="440276"/>
            </a:xfrm>
            <a:custGeom>
              <a:avLst/>
              <a:gdLst>
                <a:gd name="connsiteX0" fmla="*/ 19908 w 191434"/>
                <a:gd name="connsiteY0" fmla="*/ 402710 h 440276"/>
                <a:gd name="connsiteX1" fmla="*/ 36547 w 191434"/>
                <a:gd name="connsiteY1" fmla="*/ 269318 h 440276"/>
                <a:gd name="connsiteX2" fmla="*/ 50630 w 191434"/>
                <a:gd name="connsiteY2" fmla="*/ 260232 h 440276"/>
                <a:gd name="connsiteX3" fmla="*/ 30781 w 191434"/>
                <a:gd name="connsiteY3" fmla="*/ 43928 h 440276"/>
                <a:gd name="connsiteX4" fmla="*/ 159286 w 191434"/>
                <a:gd name="connsiteY4" fmla="*/ -194 h 440276"/>
                <a:gd name="connsiteX5" fmla="*/ 183027 w 191434"/>
                <a:gd name="connsiteY5" fmla="*/ 305662 h 440276"/>
                <a:gd name="connsiteX6" fmla="*/ 134553 w 191434"/>
                <a:gd name="connsiteY6" fmla="*/ 431825 h 440276"/>
                <a:gd name="connsiteX7" fmla="*/ 19908 w 191434"/>
                <a:gd name="connsiteY7" fmla="*/ 402710 h 4402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1434" h="440276">
                  <a:moveTo>
                    <a:pt x="19908" y="402710"/>
                  </a:moveTo>
                  <a:cubicBezTo>
                    <a:pt x="-12332" y="361280"/>
                    <a:pt x="-4882" y="301559"/>
                    <a:pt x="36547" y="269318"/>
                  </a:cubicBezTo>
                  <a:cubicBezTo>
                    <a:pt x="40965" y="265881"/>
                    <a:pt x="45677" y="262840"/>
                    <a:pt x="50630" y="260232"/>
                  </a:cubicBezTo>
                  <a:lnTo>
                    <a:pt x="30781" y="43928"/>
                  </a:lnTo>
                  <a:lnTo>
                    <a:pt x="159286" y="-194"/>
                  </a:lnTo>
                  <a:lnTo>
                    <a:pt x="183027" y="305662"/>
                  </a:lnTo>
                  <a:cubicBezTo>
                    <a:pt x="204480" y="353887"/>
                    <a:pt x="182777" y="410371"/>
                    <a:pt x="134553" y="431825"/>
                  </a:cubicBezTo>
                  <a:cubicBezTo>
                    <a:pt x="94201" y="449775"/>
                    <a:pt x="46805" y="437739"/>
                    <a:pt x="19908" y="402710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6D2FD38C-EF3E-48B6-9C05-7D66B2C3BF81}"/>
                </a:ext>
              </a:extLst>
            </p:cNvPr>
            <p:cNvSpPr/>
            <p:nvPr/>
          </p:nvSpPr>
          <p:spPr>
            <a:xfrm>
              <a:off x="4978986" y="3478161"/>
              <a:ext cx="346003" cy="1157405"/>
            </a:xfrm>
            <a:custGeom>
              <a:avLst/>
              <a:gdLst>
                <a:gd name="connsiteX0" fmla="*/ 160042 w 346003"/>
                <a:gd name="connsiteY0" fmla="*/ 133652 h 1157405"/>
                <a:gd name="connsiteX1" fmla="*/ 326588 w 346003"/>
                <a:gd name="connsiteY1" fmla="*/ 13684 h 1157405"/>
                <a:gd name="connsiteX2" fmla="*/ 219157 w 346003"/>
                <a:gd name="connsiteY2" fmla="*/ 625994 h 1157405"/>
                <a:gd name="connsiteX3" fmla="*/ 190899 w 346003"/>
                <a:gd name="connsiteY3" fmla="*/ 1157211 h 1157405"/>
                <a:gd name="connsiteX4" fmla="*/ 41972 w 346003"/>
                <a:gd name="connsiteY4" fmla="*/ 1142326 h 1157405"/>
                <a:gd name="connsiteX5" fmla="*/ -134 w 346003"/>
                <a:gd name="connsiteY5" fmla="*/ 624775 h 11574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46003" h="1157405">
                  <a:moveTo>
                    <a:pt x="160042" y="133652"/>
                  </a:moveTo>
                  <a:cubicBezTo>
                    <a:pt x="160042" y="133652"/>
                    <a:pt x="248228" y="-51417"/>
                    <a:pt x="326588" y="13684"/>
                  </a:cubicBezTo>
                  <a:cubicBezTo>
                    <a:pt x="404948" y="78784"/>
                    <a:pt x="219157" y="625994"/>
                    <a:pt x="219157" y="625994"/>
                  </a:cubicBezTo>
                  <a:lnTo>
                    <a:pt x="190899" y="1157211"/>
                  </a:lnTo>
                  <a:lnTo>
                    <a:pt x="41972" y="1142326"/>
                  </a:lnTo>
                  <a:lnTo>
                    <a:pt x="-134" y="624775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308BE6B-7D55-457B-9E82-47F14ABD06BD}"/>
                </a:ext>
              </a:extLst>
            </p:cNvPr>
            <p:cNvSpPr/>
            <p:nvPr/>
          </p:nvSpPr>
          <p:spPr>
            <a:xfrm>
              <a:off x="3956294" y="5923607"/>
              <a:ext cx="508320" cy="515892"/>
            </a:xfrm>
            <a:custGeom>
              <a:avLst/>
              <a:gdLst>
                <a:gd name="connsiteX0" fmla="*/ 0 w 508320"/>
                <a:gd name="connsiteY0" fmla="*/ 426406 h 515892"/>
                <a:gd name="connsiteX1" fmla="*/ 110547 w 508320"/>
                <a:gd name="connsiteY1" fmla="*/ 515893 h 515892"/>
                <a:gd name="connsiteX2" fmla="*/ 508321 w 508320"/>
                <a:gd name="connsiteY2" fmla="*/ 132074 h 515892"/>
                <a:gd name="connsiteX3" fmla="*/ 345167 w 508320"/>
                <a:gd name="connsiteY3" fmla="*/ 0 h 515892"/>
                <a:gd name="connsiteX4" fmla="*/ 0 w 508320"/>
                <a:gd name="connsiteY4" fmla="*/ 426406 h 5158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8320" h="515892">
                  <a:moveTo>
                    <a:pt x="0" y="426406"/>
                  </a:moveTo>
                  <a:lnTo>
                    <a:pt x="110547" y="515893"/>
                  </a:lnTo>
                  <a:lnTo>
                    <a:pt x="508321" y="132074"/>
                  </a:lnTo>
                  <a:lnTo>
                    <a:pt x="345167" y="0"/>
                  </a:lnTo>
                  <a:lnTo>
                    <a:pt x="0" y="426406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D7C-0506-4F62-8BD2-8411CB0D9C77}"/>
                </a:ext>
              </a:extLst>
            </p:cNvPr>
            <p:cNvSpPr/>
            <p:nvPr/>
          </p:nvSpPr>
          <p:spPr>
            <a:xfrm>
              <a:off x="3841348" y="6291093"/>
              <a:ext cx="399874" cy="431805"/>
            </a:xfrm>
            <a:custGeom>
              <a:avLst/>
              <a:gdLst>
                <a:gd name="connsiteX0" fmla="*/ 115828 w 399874"/>
                <a:gd name="connsiteY0" fmla="*/ -194 h 431805"/>
                <a:gd name="connsiteX1" fmla="*/ 333542 w 399874"/>
                <a:gd name="connsiteY1" fmla="*/ 176042 h 431805"/>
                <a:gd name="connsiteX2" fmla="*/ 333551 w 399874"/>
                <a:gd name="connsiteY2" fmla="*/ 176049 h 431805"/>
                <a:gd name="connsiteX3" fmla="*/ 359976 w 399874"/>
                <a:gd name="connsiteY3" fmla="*/ 427103 h 431805"/>
                <a:gd name="connsiteX4" fmla="*/ 356326 w 399874"/>
                <a:gd name="connsiteY4" fmla="*/ 431611 h 431805"/>
                <a:gd name="connsiteX5" fmla="*/ -134 w 399874"/>
                <a:gd name="connsiteY5" fmla="*/ 143062 h 4318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9874" h="431805">
                  <a:moveTo>
                    <a:pt x="115828" y="-194"/>
                  </a:moveTo>
                  <a:lnTo>
                    <a:pt x="333542" y="176042"/>
                  </a:lnTo>
                  <a:lnTo>
                    <a:pt x="333551" y="176049"/>
                  </a:lnTo>
                  <a:cubicBezTo>
                    <a:pt x="410169" y="238081"/>
                    <a:pt x="422000" y="350477"/>
                    <a:pt x="359976" y="427103"/>
                  </a:cubicBezTo>
                  <a:lnTo>
                    <a:pt x="356326" y="431611"/>
                  </a:lnTo>
                  <a:lnTo>
                    <a:pt x="-134" y="143062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7E87A3B-49BC-49B8-8B8B-1B30C5B426F3}"/>
                </a:ext>
              </a:extLst>
            </p:cNvPr>
            <p:cNvSpPr/>
            <p:nvPr/>
          </p:nvSpPr>
          <p:spPr>
            <a:xfrm>
              <a:off x="5492657" y="6049814"/>
              <a:ext cx="209921" cy="548611"/>
            </a:xfrm>
            <a:custGeom>
              <a:avLst/>
              <a:gdLst>
                <a:gd name="connsiteX0" fmla="*/ 28 w 209921"/>
                <a:gd name="connsiteY0" fmla="*/ 548612 h 548611"/>
                <a:gd name="connsiteX1" fmla="*/ 142256 w 209921"/>
                <a:gd name="connsiteY1" fmla="*/ 548612 h 548611"/>
                <a:gd name="connsiteX2" fmla="*/ 209921 w 209921"/>
                <a:gd name="connsiteY2" fmla="*/ 0 h 548611"/>
                <a:gd name="connsiteX3" fmla="*/ 0 w 209921"/>
                <a:gd name="connsiteY3" fmla="*/ 10 h 548611"/>
                <a:gd name="connsiteX4" fmla="*/ 28 w 209921"/>
                <a:gd name="connsiteY4" fmla="*/ 548612 h 548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9921" h="548611">
                  <a:moveTo>
                    <a:pt x="28" y="548612"/>
                  </a:moveTo>
                  <a:lnTo>
                    <a:pt x="142256" y="548612"/>
                  </a:lnTo>
                  <a:lnTo>
                    <a:pt x="209921" y="0"/>
                  </a:lnTo>
                  <a:lnTo>
                    <a:pt x="0" y="10"/>
                  </a:lnTo>
                  <a:lnTo>
                    <a:pt x="28" y="548612"/>
                  </a:ln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EED07E1-7AD3-43A1-8D3A-75CBDB5D0277}"/>
                </a:ext>
              </a:extLst>
            </p:cNvPr>
            <p:cNvSpPr/>
            <p:nvPr/>
          </p:nvSpPr>
          <p:spPr>
            <a:xfrm>
              <a:off x="5456403" y="6551980"/>
              <a:ext cx="458619" cy="184319"/>
            </a:xfrm>
            <a:custGeom>
              <a:avLst/>
              <a:gdLst>
                <a:gd name="connsiteX0" fmla="*/ -134 w 458619"/>
                <a:gd name="connsiteY0" fmla="*/ -183 h 184319"/>
                <a:gd name="connsiteX1" fmla="*/ 279970 w 458619"/>
                <a:gd name="connsiteY1" fmla="*/ -194 h 184319"/>
                <a:gd name="connsiteX2" fmla="*/ 279982 w 458619"/>
                <a:gd name="connsiteY2" fmla="*/ -194 h 184319"/>
                <a:gd name="connsiteX3" fmla="*/ 458486 w 458619"/>
                <a:gd name="connsiteY3" fmla="*/ 178307 h 184319"/>
                <a:gd name="connsiteX4" fmla="*/ 458486 w 458619"/>
                <a:gd name="connsiteY4" fmla="*/ 184108 h 184319"/>
                <a:gd name="connsiteX5" fmla="*/ -125 w 458619"/>
                <a:gd name="connsiteY5" fmla="*/ 184125 h 1843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8619" h="184319">
                  <a:moveTo>
                    <a:pt x="-134" y="-183"/>
                  </a:moveTo>
                  <a:lnTo>
                    <a:pt x="279970" y="-194"/>
                  </a:lnTo>
                  <a:lnTo>
                    <a:pt x="279982" y="-194"/>
                  </a:lnTo>
                  <a:cubicBezTo>
                    <a:pt x="378564" y="-189"/>
                    <a:pt x="458479" y="79725"/>
                    <a:pt x="458486" y="178307"/>
                  </a:cubicBezTo>
                  <a:lnTo>
                    <a:pt x="458486" y="184108"/>
                  </a:lnTo>
                  <a:lnTo>
                    <a:pt x="-125" y="18412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278FA29C-8017-4730-AB16-9852ECA6F212}"/>
                </a:ext>
              </a:extLst>
            </p:cNvPr>
            <p:cNvSpPr/>
            <p:nvPr/>
          </p:nvSpPr>
          <p:spPr>
            <a:xfrm>
              <a:off x="4106463" y="4026513"/>
              <a:ext cx="1852871" cy="2383838"/>
            </a:xfrm>
            <a:custGeom>
              <a:avLst/>
              <a:gdLst>
                <a:gd name="connsiteX0" fmla="*/ 1635661 w 1852871"/>
                <a:gd name="connsiteY0" fmla="*/ -194 h 2383838"/>
                <a:gd name="connsiteX1" fmla="*/ 1844486 w 1852871"/>
                <a:gd name="connsiteY1" fmla="*/ 649483 h 2383838"/>
                <a:gd name="connsiteX2" fmla="*/ 1740074 w 1852871"/>
                <a:gd name="connsiteY2" fmla="*/ 1217951 h 2383838"/>
                <a:gd name="connsiteX3" fmla="*/ 1647263 w 1852871"/>
                <a:gd name="connsiteY3" fmla="*/ 1948838 h 2383838"/>
                <a:gd name="connsiteX4" fmla="*/ 1635661 w 1852871"/>
                <a:gd name="connsiteY4" fmla="*/ 2199181 h 2383838"/>
                <a:gd name="connsiteX5" fmla="*/ 1577654 w 1852871"/>
                <a:gd name="connsiteY5" fmla="*/ 2366488 h 2383838"/>
                <a:gd name="connsiteX6" fmla="*/ 1381182 w 1852871"/>
                <a:gd name="connsiteY6" fmla="*/ 2350456 h 2383838"/>
                <a:gd name="connsiteX7" fmla="*/ 1345626 w 1852871"/>
                <a:gd name="connsiteY7" fmla="*/ 2180866 h 2383838"/>
                <a:gd name="connsiteX8" fmla="*/ 1370062 w 1852871"/>
                <a:gd name="connsiteY8" fmla="*/ 746518 h 2383838"/>
                <a:gd name="connsiteX9" fmla="*/ 440719 w 1852871"/>
                <a:gd name="connsiteY9" fmla="*/ 1960439 h 2383838"/>
                <a:gd name="connsiteX10" fmla="*/ 304562 w 1852871"/>
                <a:gd name="connsiteY10" fmla="*/ 2109680 h 2383838"/>
                <a:gd name="connsiteX11" fmla="*/ 162286 w 1852871"/>
                <a:gd name="connsiteY11" fmla="*/ 2215670 h 2383838"/>
                <a:gd name="connsiteX12" fmla="*/ -134 w 1852871"/>
                <a:gd name="connsiteY12" fmla="*/ 2122859 h 2383838"/>
                <a:gd name="connsiteX13" fmla="*/ 81076 w 1852871"/>
                <a:gd name="connsiteY13" fmla="*/ 2018446 h 2383838"/>
                <a:gd name="connsiteX14" fmla="*/ 139083 w 1852871"/>
                <a:gd name="connsiteY14" fmla="*/ 1879229 h 2383838"/>
                <a:gd name="connsiteX15" fmla="*/ 742355 w 1852871"/>
                <a:gd name="connsiteY15" fmla="*/ 1090336 h 2383838"/>
                <a:gd name="connsiteX16" fmla="*/ 893173 w 1852871"/>
                <a:gd name="connsiteY16" fmla="*/ 684287 h 2383838"/>
                <a:gd name="connsiteX17" fmla="*/ 1194809 w 1852871"/>
                <a:gd name="connsiteY17" fmla="*/ 243435 h 2383838"/>
                <a:gd name="connsiteX18" fmla="*/ 1194809 w 1852871"/>
                <a:gd name="connsiteY18" fmla="*/ 107644 h 2383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52871" h="2383838">
                  <a:moveTo>
                    <a:pt x="1635661" y="-194"/>
                  </a:moveTo>
                  <a:cubicBezTo>
                    <a:pt x="1635661" y="-194"/>
                    <a:pt x="1902493" y="324645"/>
                    <a:pt x="1844486" y="649483"/>
                  </a:cubicBezTo>
                  <a:cubicBezTo>
                    <a:pt x="1786479" y="974322"/>
                    <a:pt x="1740074" y="1217951"/>
                    <a:pt x="1740074" y="1217951"/>
                  </a:cubicBezTo>
                  <a:lnTo>
                    <a:pt x="1647263" y="1948838"/>
                  </a:lnTo>
                  <a:cubicBezTo>
                    <a:pt x="1647263" y="1948838"/>
                    <a:pt x="1682067" y="2147888"/>
                    <a:pt x="1635661" y="2199181"/>
                  </a:cubicBezTo>
                  <a:cubicBezTo>
                    <a:pt x="1635661" y="2199181"/>
                    <a:pt x="1705270" y="2320082"/>
                    <a:pt x="1577654" y="2366488"/>
                  </a:cubicBezTo>
                  <a:cubicBezTo>
                    <a:pt x="1450038" y="2412894"/>
                    <a:pt x="1381182" y="2350456"/>
                    <a:pt x="1381182" y="2350456"/>
                  </a:cubicBezTo>
                  <a:cubicBezTo>
                    <a:pt x="1381182" y="2350456"/>
                    <a:pt x="1287619" y="2215670"/>
                    <a:pt x="1345626" y="2180866"/>
                  </a:cubicBezTo>
                  <a:lnTo>
                    <a:pt x="1370062" y="746518"/>
                  </a:lnTo>
                  <a:lnTo>
                    <a:pt x="440719" y="1960439"/>
                  </a:lnTo>
                  <a:cubicBezTo>
                    <a:pt x="440719" y="1960439"/>
                    <a:pt x="423636" y="2108103"/>
                    <a:pt x="304562" y="2109680"/>
                  </a:cubicBezTo>
                  <a:lnTo>
                    <a:pt x="162286" y="2215670"/>
                  </a:lnTo>
                  <a:lnTo>
                    <a:pt x="-134" y="2122859"/>
                  </a:lnTo>
                  <a:lnTo>
                    <a:pt x="81076" y="2018446"/>
                  </a:lnTo>
                  <a:cubicBezTo>
                    <a:pt x="81076" y="2018446"/>
                    <a:pt x="34670" y="1902432"/>
                    <a:pt x="139083" y="1879229"/>
                  </a:cubicBezTo>
                  <a:lnTo>
                    <a:pt x="742355" y="1090336"/>
                  </a:lnTo>
                  <a:lnTo>
                    <a:pt x="893173" y="684287"/>
                  </a:lnTo>
                  <a:cubicBezTo>
                    <a:pt x="893173" y="684287"/>
                    <a:pt x="974383" y="371050"/>
                    <a:pt x="1194809" y="243435"/>
                  </a:cubicBezTo>
                  <a:lnTo>
                    <a:pt x="1194809" y="107644"/>
                  </a:ln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BC68BFC-E7AF-4177-9CD6-68B521AD8692}"/>
                </a:ext>
              </a:extLst>
            </p:cNvPr>
            <p:cNvSpPr/>
            <p:nvPr/>
          </p:nvSpPr>
          <p:spPr>
            <a:xfrm>
              <a:off x="5146290" y="3385402"/>
              <a:ext cx="682978" cy="811432"/>
            </a:xfrm>
            <a:custGeom>
              <a:avLst/>
              <a:gdLst>
                <a:gd name="connsiteX0" fmla="*/ 137579 w 682978"/>
                <a:gd name="connsiteY0" fmla="*/ 78250 h 811432"/>
                <a:gd name="connsiteX1" fmla="*/ 137579 w 682978"/>
                <a:gd name="connsiteY1" fmla="*/ 78250 h 811432"/>
                <a:gd name="connsiteX2" fmla="*/ 429578 w 682978"/>
                <a:gd name="connsiteY2" fmla="*/ 37021 h 811432"/>
                <a:gd name="connsiteX3" fmla="*/ 439215 w 682978"/>
                <a:gd name="connsiteY3" fmla="*/ 43446 h 811432"/>
                <a:gd name="connsiteX4" fmla="*/ 439215 w 682978"/>
                <a:gd name="connsiteY4" fmla="*/ 43446 h 811432"/>
                <a:gd name="connsiteX5" fmla="*/ 639397 w 682978"/>
                <a:gd name="connsiteY5" fmla="*/ 455599 h 811432"/>
                <a:gd name="connsiteX6" fmla="*/ 682844 w 682978"/>
                <a:gd name="connsiteY6" fmla="*/ 693124 h 811432"/>
                <a:gd name="connsiteX7" fmla="*/ 137579 w 682978"/>
                <a:gd name="connsiteY7" fmla="*/ 811238 h 811432"/>
                <a:gd name="connsiteX8" fmla="*/ 9751 w 682978"/>
                <a:gd name="connsiteY8" fmla="*/ 370383 h 811432"/>
                <a:gd name="connsiteX9" fmla="*/ 137579 w 682978"/>
                <a:gd name="connsiteY9" fmla="*/ 78251 h 811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82978" h="811432">
                  <a:moveTo>
                    <a:pt x="137579" y="78250"/>
                  </a:moveTo>
                  <a:lnTo>
                    <a:pt x="137579" y="78250"/>
                  </a:lnTo>
                  <a:cubicBezTo>
                    <a:pt x="210298" y="-7690"/>
                    <a:pt x="335908" y="-25425"/>
                    <a:pt x="429578" y="37021"/>
                  </a:cubicBezTo>
                  <a:lnTo>
                    <a:pt x="439215" y="43446"/>
                  </a:lnTo>
                  <a:lnTo>
                    <a:pt x="439215" y="43446"/>
                  </a:lnTo>
                  <a:cubicBezTo>
                    <a:pt x="542192" y="160063"/>
                    <a:pt x="611403" y="302563"/>
                    <a:pt x="639397" y="455599"/>
                  </a:cubicBezTo>
                  <a:lnTo>
                    <a:pt x="682844" y="693124"/>
                  </a:lnTo>
                  <a:lnTo>
                    <a:pt x="137579" y="811238"/>
                  </a:lnTo>
                  <a:lnTo>
                    <a:pt x="9751" y="370383"/>
                  </a:lnTo>
                  <a:cubicBezTo>
                    <a:pt x="-23729" y="254917"/>
                    <a:pt x="30049" y="132016"/>
                    <a:pt x="137579" y="78251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835F6D1-D091-456B-B2AD-3E6CAC13D836}"/>
                </a:ext>
              </a:extLst>
            </p:cNvPr>
            <p:cNvSpPr/>
            <p:nvPr/>
          </p:nvSpPr>
          <p:spPr>
            <a:xfrm>
              <a:off x="5960489" y="4432507"/>
              <a:ext cx="363395" cy="477106"/>
            </a:xfrm>
            <a:custGeom>
              <a:avLst/>
              <a:gdLst>
                <a:gd name="connsiteX0" fmla="*/ 219217 w 363395"/>
                <a:gd name="connsiteY0" fmla="*/ 471266 h 477106"/>
                <a:gd name="connsiteX1" fmla="*/ 149616 w 363395"/>
                <a:gd name="connsiteY1" fmla="*/ 334064 h 477106"/>
                <a:gd name="connsiteX2" fmla="*/ 157159 w 363395"/>
                <a:gd name="connsiteY2" fmla="*/ 316429 h 477106"/>
                <a:gd name="connsiteX3" fmla="*/ -134 w 363395"/>
                <a:gd name="connsiteY3" fmla="*/ 123924 h 477106"/>
                <a:gd name="connsiteX4" fmla="*/ 93538 w 363395"/>
                <a:gd name="connsiteY4" fmla="*/ -194 h 477106"/>
                <a:gd name="connsiteX5" fmla="*/ 311848 w 363395"/>
                <a:gd name="connsiteY5" fmla="*/ 274779 h 477106"/>
                <a:gd name="connsiteX6" fmla="*/ 346618 w 363395"/>
                <a:gd name="connsiteY6" fmla="*/ 425501 h 477106"/>
                <a:gd name="connsiteX7" fmla="*/ 219217 w 363395"/>
                <a:gd name="connsiteY7" fmla="*/ 471266 h 477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63395" h="477106">
                  <a:moveTo>
                    <a:pt x="219217" y="471266"/>
                  </a:moveTo>
                  <a:cubicBezTo>
                    <a:pt x="162110" y="452599"/>
                    <a:pt x="130948" y="391171"/>
                    <a:pt x="149616" y="334064"/>
                  </a:cubicBezTo>
                  <a:cubicBezTo>
                    <a:pt x="151606" y="327975"/>
                    <a:pt x="154130" y="322074"/>
                    <a:pt x="157159" y="316429"/>
                  </a:cubicBezTo>
                  <a:lnTo>
                    <a:pt x="-134" y="123924"/>
                  </a:lnTo>
                  <a:lnTo>
                    <a:pt x="93538" y="-194"/>
                  </a:lnTo>
                  <a:lnTo>
                    <a:pt x="311848" y="274779"/>
                  </a:lnTo>
                  <a:cubicBezTo>
                    <a:pt x="363070" y="306799"/>
                    <a:pt x="378637" y="374279"/>
                    <a:pt x="346618" y="425501"/>
                  </a:cubicBezTo>
                  <a:cubicBezTo>
                    <a:pt x="319826" y="468361"/>
                    <a:pt x="267157" y="487280"/>
                    <a:pt x="219217" y="471266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F2F878F-D1D1-4E74-88B7-2F69D8DFF4DA}"/>
                </a:ext>
              </a:extLst>
            </p:cNvPr>
            <p:cNvSpPr/>
            <p:nvPr/>
          </p:nvSpPr>
          <p:spPr>
            <a:xfrm>
              <a:off x="5511137" y="3417020"/>
              <a:ext cx="689375" cy="1253370"/>
            </a:xfrm>
            <a:custGeom>
              <a:avLst/>
              <a:gdLst>
                <a:gd name="connsiteX0" fmla="*/ 4761 w 689375"/>
                <a:gd name="connsiteY0" fmla="*/ 220653 h 1253370"/>
                <a:gd name="connsiteX1" fmla="*/ 85971 w 689375"/>
                <a:gd name="connsiteY1" fmla="*/ 227 h 1253370"/>
                <a:gd name="connsiteX2" fmla="*/ 376005 w 689375"/>
                <a:gd name="connsiteY2" fmla="*/ 649904 h 1253370"/>
                <a:gd name="connsiteX3" fmla="*/ 689242 w 689375"/>
                <a:gd name="connsiteY3" fmla="*/ 1171966 h 1253370"/>
                <a:gd name="connsiteX4" fmla="*/ 538424 w 689375"/>
                <a:gd name="connsiteY4" fmla="*/ 1253177 h 1253370"/>
                <a:gd name="connsiteX5" fmla="*/ 167180 w 689375"/>
                <a:gd name="connsiteY5" fmla="*/ 789121 h 12533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89375" h="1253370">
                  <a:moveTo>
                    <a:pt x="4761" y="220653"/>
                  </a:moveTo>
                  <a:cubicBezTo>
                    <a:pt x="4761" y="220653"/>
                    <a:pt x="-30044" y="-11375"/>
                    <a:pt x="85971" y="227"/>
                  </a:cubicBezTo>
                  <a:cubicBezTo>
                    <a:pt x="201985" y="11828"/>
                    <a:pt x="376005" y="649904"/>
                    <a:pt x="376005" y="649904"/>
                  </a:cubicBezTo>
                  <a:lnTo>
                    <a:pt x="689242" y="1171966"/>
                  </a:lnTo>
                  <a:lnTo>
                    <a:pt x="538424" y="1253177"/>
                  </a:lnTo>
                  <a:lnTo>
                    <a:pt x="167180" y="789121"/>
                  </a:ln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58C70F9-8486-40AC-8B86-68479C3C62D7}"/>
                </a:ext>
              </a:extLst>
            </p:cNvPr>
            <p:cNvSpPr/>
            <p:nvPr/>
          </p:nvSpPr>
          <p:spPr>
            <a:xfrm>
              <a:off x="5133166" y="2698578"/>
              <a:ext cx="638175" cy="600075"/>
            </a:xfrm>
            <a:custGeom>
              <a:avLst/>
              <a:gdLst>
                <a:gd name="connsiteX0" fmla="*/ 595179 w 638175"/>
                <a:gd name="connsiteY0" fmla="*/ 599881 h 600075"/>
                <a:gd name="connsiteX1" fmla="*/ 42729 w 638175"/>
                <a:gd name="connsiteY1" fmla="*/ 599881 h 600075"/>
                <a:gd name="connsiteX2" fmla="*/ -134 w 638175"/>
                <a:gd name="connsiteY2" fmla="*/ 557018 h 600075"/>
                <a:gd name="connsiteX3" fmla="*/ -134 w 638175"/>
                <a:gd name="connsiteY3" fmla="*/ 318893 h 600075"/>
                <a:gd name="connsiteX4" fmla="*/ 318954 w 638175"/>
                <a:gd name="connsiteY4" fmla="*/ -194 h 600075"/>
                <a:gd name="connsiteX5" fmla="*/ 638041 w 638175"/>
                <a:gd name="connsiteY5" fmla="*/ 318893 h 600075"/>
                <a:gd name="connsiteX6" fmla="*/ 638041 w 638175"/>
                <a:gd name="connsiteY6" fmla="*/ 557018 h 600075"/>
                <a:gd name="connsiteX7" fmla="*/ 595179 w 638175"/>
                <a:gd name="connsiteY7" fmla="*/ 599881 h 600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38175" h="600075">
                  <a:moveTo>
                    <a:pt x="595179" y="599881"/>
                  </a:moveTo>
                  <a:lnTo>
                    <a:pt x="42729" y="599881"/>
                  </a:lnTo>
                  <a:cubicBezTo>
                    <a:pt x="19067" y="599854"/>
                    <a:pt x="-107" y="580680"/>
                    <a:pt x="-134" y="557018"/>
                  </a:cubicBezTo>
                  <a:lnTo>
                    <a:pt x="-134" y="318893"/>
                  </a:lnTo>
                  <a:cubicBezTo>
                    <a:pt x="-134" y="142666"/>
                    <a:pt x="142727" y="-194"/>
                    <a:pt x="318954" y="-194"/>
                  </a:cubicBezTo>
                  <a:cubicBezTo>
                    <a:pt x="495181" y="-194"/>
                    <a:pt x="638041" y="142666"/>
                    <a:pt x="638041" y="318893"/>
                  </a:cubicBezTo>
                  <a:lnTo>
                    <a:pt x="638041" y="557018"/>
                  </a:lnTo>
                  <a:cubicBezTo>
                    <a:pt x="638015" y="580680"/>
                    <a:pt x="618840" y="599854"/>
                    <a:pt x="595179" y="599881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E196BD0-F89C-40AB-B090-E4F8FC06D073}"/>
                </a:ext>
              </a:extLst>
            </p:cNvPr>
            <p:cNvSpPr/>
            <p:nvPr/>
          </p:nvSpPr>
          <p:spPr>
            <a:xfrm>
              <a:off x="5283879" y="2825222"/>
              <a:ext cx="467887" cy="467887"/>
            </a:xfrm>
            <a:custGeom>
              <a:avLst/>
              <a:gdLst>
                <a:gd name="connsiteX0" fmla="*/ 467888 w 467887"/>
                <a:gd name="connsiteY0" fmla="*/ 233944 h 467887"/>
                <a:gd name="connsiteX1" fmla="*/ 233944 w 467887"/>
                <a:gd name="connsiteY1" fmla="*/ 467888 h 467887"/>
                <a:gd name="connsiteX2" fmla="*/ 0 w 467887"/>
                <a:gd name="connsiteY2" fmla="*/ 233944 h 467887"/>
                <a:gd name="connsiteX3" fmla="*/ 233944 w 467887"/>
                <a:gd name="connsiteY3" fmla="*/ 0 h 467887"/>
                <a:gd name="connsiteX4" fmla="*/ 467888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8" y="233944"/>
                  </a:moveTo>
                  <a:cubicBezTo>
                    <a:pt x="467888" y="363147"/>
                    <a:pt x="363148" y="467888"/>
                    <a:pt x="233944" y="467888"/>
                  </a:cubicBezTo>
                  <a:cubicBezTo>
                    <a:pt x="104740" y="467888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4" y="0"/>
                  </a:cubicBezTo>
                  <a:cubicBezTo>
                    <a:pt x="363148" y="0"/>
                    <a:pt x="467888" y="104740"/>
                    <a:pt x="467888" y="233944"/>
                  </a:cubicBezTo>
                  <a:close/>
                </a:path>
              </a:pathLst>
            </a:custGeom>
            <a:solidFill>
              <a:srgbClr val="FFB8B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12A4A995-89FB-4073-9431-7B3018250078}"/>
                </a:ext>
              </a:extLst>
            </p:cNvPr>
            <p:cNvSpPr/>
            <p:nvPr/>
          </p:nvSpPr>
          <p:spPr>
            <a:xfrm>
              <a:off x="5365349" y="2784303"/>
              <a:ext cx="481481" cy="257175"/>
            </a:xfrm>
            <a:custGeom>
              <a:avLst/>
              <a:gdLst>
                <a:gd name="connsiteX0" fmla="*/ 481348 w 481481"/>
                <a:gd name="connsiteY0" fmla="*/ 256981 h 257175"/>
                <a:gd name="connsiteX1" fmla="*/ 186933 w 481481"/>
                <a:gd name="connsiteY1" fmla="*/ 256981 h 257175"/>
                <a:gd name="connsiteX2" fmla="*/ 183914 w 481481"/>
                <a:gd name="connsiteY2" fmla="*/ 208481 h 257175"/>
                <a:gd name="connsiteX3" fmla="*/ 168819 w 481481"/>
                <a:gd name="connsiteY3" fmla="*/ 256981 h 257175"/>
                <a:gd name="connsiteX4" fmla="*/ 123485 w 481481"/>
                <a:gd name="connsiteY4" fmla="*/ 256981 h 257175"/>
                <a:gd name="connsiteX5" fmla="*/ 117502 w 481481"/>
                <a:gd name="connsiteY5" fmla="*/ 160856 h 257175"/>
                <a:gd name="connsiteX6" fmla="*/ 87584 w 481481"/>
                <a:gd name="connsiteY6" fmla="*/ 256981 h 257175"/>
                <a:gd name="connsiteX7" fmla="*/ -134 w 481481"/>
                <a:gd name="connsiteY7" fmla="*/ 256981 h 257175"/>
                <a:gd name="connsiteX8" fmla="*/ -134 w 481481"/>
                <a:gd name="connsiteY8" fmla="*/ 252218 h 257175"/>
                <a:gd name="connsiteX9" fmla="*/ 219852 w 481481"/>
                <a:gd name="connsiteY9" fmla="*/ -194 h 257175"/>
                <a:gd name="connsiteX10" fmla="*/ 261361 w 481481"/>
                <a:gd name="connsiteY10" fmla="*/ -194 h 257175"/>
                <a:gd name="connsiteX11" fmla="*/ 481348 w 481481"/>
                <a:gd name="connsiteY11" fmla="*/ 252218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1481" h="257175">
                  <a:moveTo>
                    <a:pt x="481348" y="256981"/>
                  </a:moveTo>
                  <a:lnTo>
                    <a:pt x="186933" y="256981"/>
                  </a:lnTo>
                  <a:lnTo>
                    <a:pt x="183914" y="208481"/>
                  </a:lnTo>
                  <a:lnTo>
                    <a:pt x="168819" y="256981"/>
                  </a:lnTo>
                  <a:lnTo>
                    <a:pt x="123485" y="256981"/>
                  </a:lnTo>
                  <a:lnTo>
                    <a:pt x="117502" y="160856"/>
                  </a:lnTo>
                  <a:lnTo>
                    <a:pt x="87584" y="256981"/>
                  </a:lnTo>
                  <a:lnTo>
                    <a:pt x="-134" y="256981"/>
                  </a:lnTo>
                  <a:lnTo>
                    <a:pt x="-134" y="252218"/>
                  </a:lnTo>
                  <a:cubicBezTo>
                    <a:pt x="-134" y="113036"/>
                    <a:pt x="98551" y="-194"/>
                    <a:pt x="219852" y="-194"/>
                  </a:cubicBezTo>
                  <a:lnTo>
                    <a:pt x="261361" y="-194"/>
                  </a:lnTo>
                  <a:cubicBezTo>
                    <a:pt x="382662" y="-194"/>
                    <a:pt x="481348" y="113036"/>
                    <a:pt x="481348" y="252218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23DA7488-6043-405E-8089-66721A636482}"/>
                </a:ext>
              </a:extLst>
            </p:cNvPr>
            <p:cNvSpPr/>
            <p:nvPr/>
          </p:nvSpPr>
          <p:spPr>
            <a:xfrm>
              <a:off x="5203423" y="2782716"/>
              <a:ext cx="421870" cy="560395"/>
            </a:xfrm>
            <a:custGeom>
              <a:avLst/>
              <a:gdLst>
                <a:gd name="connsiteX0" fmla="*/ 361043 w 421870"/>
                <a:gd name="connsiteY0" fmla="*/ 560194 h 560395"/>
                <a:gd name="connsiteX1" fmla="*/ 350297 w 421870"/>
                <a:gd name="connsiteY1" fmla="*/ 559365 h 560395"/>
                <a:gd name="connsiteX2" fmla="*/ -134 w 421870"/>
                <a:gd name="connsiteY2" fmla="*/ 505390 h 560395"/>
                <a:gd name="connsiteX3" fmla="*/ -134 w 421870"/>
                <a:gd name="connsiteY3" fmla="*/ 140393 h 560395"/>
                <a:gd name="connsiteX4" fmla="*/ 140454 w 421870"/>
                <a:gd name="connsiteY4" fmla="*/ -194 h 560395"/>
                <a:gd name="connsiteX5" fmla="*/ 385623 w 421870"/>
                <a:gd name="connsiteY5" fmla="*/ -194 h 560395"/>
                <a:gd name="connsiteX6" fmla="*/ 376072 w 421870"/>
                <a:gd name="connsiteY6" fmla="*/ 9526 h 560395"/>
                <a:gd name="connsiteX7" fmla="*/ 414801 w 421870"/>
                <a:gd name="connsiteY7" fmla="*/ 482889 h 560395"/>
                <a:gd name="connsiteX8" fmla="*/ 410048 w 421870"/>
                <a:gd name="connsiteY8" fmla="*/ 538337 h 560395"/>
                <a:gd name="connsiteX9" fmla="*/ 361043 w 421870"/>
                <a:gd name="connsiteY9" fmla="*/ 560193 h 5603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870" h="560395">
                  <a:moveTo>
                    <a:pt x="361043" y="560194"/>
                  </a:moveTo>
                  <a:cubicBezTo>
                    <a:pt x="357445" y="560191"/>
                    <a:pt x="353853" y="559914"/>
                    <a:pt x="350297" y="559365"/>
                  </a:cubicBezTo>
                  <a:lnTo>
                    <a:pt x="-134" y="505390"/>
                  </a:lnTo>
                  <a:lnTo>
                    <a:pt x="-134" y="140393"/>
                  </a:lnTo>
                  <a:cubicBezTo>
                    <a:pt x="-134" y="62749"/>
                    <a:pt x="62810" y="-194"/>
                    <a:pt x="140454" y="-194"/>
                  </a:cubicBezTo>
                  <a:lnTo>
                    <a:pt x="385623" y="-194"/>
                  </a:lnTo>
                  <a:lnTo>
                    <a:pt x="376072" y="9526"/>
                  </a:lnTo>
                  <a:cubicBezTo>
                    <a:pt x="243195" y="144809"/>
                    <a:pt x="343303" y="364172"/>
                    <a:pt x="414801" y="482889"/>
                  </a:cubicBezTo>
                  <a:cubicBezTo>
                    <a:pt x="425576" y="500408"/>
                    <a:pt x="423647" y="522908"/>
                    <a:pt x="410048" y="538337"/>
                  </a:cubicBezTo>
                  <a:cubicBezTo>
                    <a:pt x="397731" y="552487"/>
                    <a:pt x="379800" y="560484"/>
                    <a:pt x="361043" y="560193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0F66B688-ABB7-40C7-9E8D-148C92E66C12}"/>
                </a:ext>
              </a:extLst>
            </p:cNvPr>
            <p:cNvSpPr/>
            <p:nvPr/>
          </p:nvSpPr>
          <p:spPr>
            <a:xfrm>
              <a:off x="11458511" y="2011191"/>
              <a:ext cx="503611" cy="503611"/>
            </a:xfrm>
            <a:custGeom>
              <a:avLst/>
              <a:gdLst>
                <a:gd name="connsiteX0" fmla="*/ 503612 w 503611"/>
                <a:gd name="connsiteY0" fmla="*/ 251806 h 503611"/>
                <a:gd name="connsiteX1" fmla="*/ 251806 w 503611"/>
                <a:gd name="connsiteY1" fmla="*/ 503612 h 503611"/>
                <a:gd name="connsiteX2" fmla="*/ 0 w 503611"/>
                <a:gd name="connsiteY2" fmla="*/ 251806 h 503611"/>
                <a:gd name="connsiteX3" fmla="*/ 251806 w 503611"/>
                <a:gd name="connsiteY3" fmla="*/ 0 h 503611"/>
                <a:gd name="connsiteX4" fmla="*/ 503612 w 503611"/>
                <a:gd name="connsiteY4" fmla="*/ 251806 h 50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3611" h="503611">
                  <a:moveTo>
                    <a:pt x="503612" y="251806"/>
                  </a:moveTo>
                  <a:cubicBezTo>
                    <a:pt x="503612" y="390875"/>
                    <a:pt x="390875" y="503612"/>
                    <a:pt x="251806" y="503612"/>
                  </a:cubicBezTo>
                  <a:cubicBezTo>
                    <a:pt x="112737" y="503612"/>
                    <a:pt x="0" y="390875"/>
                    <a:pt x="0" y="251806"/>
                  </a:cubicBezTo>
                  <a:cubicBezTo>
                    <a:pt x="0" y="112737"/>
                    <a:pt x="112737" y="0"/>
                    <a:pt x="251806" y="0"/>
                  </a:cubicBezTo>
                  <a:cubicBezTo>
                    <a:pt x="390875" y="0"/>
                    <a:pt x="503612" y="112737"/>
                    <a:pt x="503612" y="25180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4B37196C-D8C4-4E8F-9E85-94310A55D2A4}"/>
                </a:ext>
              </a:extLst>
            </p:cNvPr>
            <p:cNvSpPr/>
            <p:nvPr/>
          </p:nvSpPr>
          <p:spPr>
            <a:xfrm>
              <a:off x="11610955" y="2156918"/>
              <a:ext cx="240382" cy="212369"/>
            </a:xfrm>
            <a:custGeom>
              <a:avLst/>
              <a:gdLst>
                <a:gd name="connsiteX0" fmla="*/ 75362 w 240382"/>
                <a:gd name="connsiteY0" fmla="*/ 212369 h 212369"/>
                <a:gd name="connsiteX1" fmla="*/ 0 w 240382"/>
                <a:gd name="connsiteY1" fmla="*/ 115472 h 212369"/>
                <a:gd name="connsiteX2" fmla="*/ 43825 w 240382"/>
                <a:gd name="connsiteY2" fmla="*/ 81382 h 212369"/>
                <a:gd name="connsiteX3" fmla="*/ 79515 w 240382"/>
                <a:gd name="connsiteY3" fmla="*/ 127264 h 212369"/>
                <a:gd name="connsiteX4" fmla="*/ 200063 w 240382"/>
                <a:gd name="connsiteY4" fmla="*/ 0 h 212369"/>
                <a:gd name="connsiteX5" fmla="*/ 240382 w 240382"/>
                <a:gd name="connsiteY5" fmla="*/ 38195 h 212369"/>
                <a:gd name="connsiteX6" fmla="*/ 75362 w 240382"/>
                <a:gd name="connsiteY6" fmla="*/ 212369 h 2123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0382" h="212369">
                  <a:moveTo>
                    <a:pt x="75362" y="212369"/>
                  </a:moveTo>
                  <a:lnTo>
                    <a:pt x="0" y="115472"/>
                  </a:lnTo>
                  <a:lnTo>
                    <a:pt x="43825" y="81382"/>
                  </a:lnTo>
                  <a:lnTo>
                    <a:pt x="79515" y="127264"/>
                  </a:lnTo>
                  <a:lnTo>
                    <a:pt x="200063" y="0"/>
                  </a:lnTo>
                  <a:lnTo>
                    <a:pt x="240382" y="38195"/>
                  </a:lnTo>
                  <a:lnTo>
                    <a:pt x="75362" y="212369"/>
                  </a:ln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5E96E4B6-2F9B-4B54-803D-FD7F36F1F26A}"/>
                </a:ext>
              </a:extLst>
            </p:cNvPr>
            <p:cNvSpPr/>
            <p:nvPr/>
          </p:nvSpPr>
          <p:spPr>
            <a:xfrm>
              <a:off x="3088986" y="6728670"/>
              <a:ext cx="3648075" cy="19049"/>
            </a:xfrm>
            <a:custGeom>
              <a:avLst/>
              <a:gdLst>
                <a:gd name="connsiteX0" fmla="*/ 3638416 w 3648075"/>
                <a:gd name="connsiteY0" fmla="*/ 18856 h 19049"/>
                <a:gd name="connsiteX1" fmla="*/ 9391 w 3648075"/>
                <a:gd name="connsiteY1" fmla="*/ 18856 h 19049"/>
                <a:gd name="connsiteX2" fmla="*/ -134 w 3648075"/>
                <a:gd name="connsiteY2" fmla="*/ 9331 h 19049"/>
                <a:gd name="connsiteX3" fmla="*/ 9391 w 3648075"/>
                <a:gd name="connsiteY3" fmla="*/ -194 h 19049"/>
                <a:gd name="connsiteX4" fmla="*/ 3638416 w 3648075"/>
                <a:gd name="connsiteY4" fmla="*/ -194 h 19049"/>
                <a:gd name="connsiteX5" fmla="*/ 3647941 w 3648075"/>
                <a:gd name="connsiteY5" fmla="*/ 9331 h 19049"/>
                <a:gd name="connsiteX6" fmla="*/ 3638416 w 3648075"/>
                <a:gd name="connsiteY6" fmla="*/ 18856 h 1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48075" h="19049">
                  <a:moveTo>
                    <a:pt x="3638416" y="18856"/>
                  </a:moveTo>
                  <a:lnTo>
                    <a:pt x="9391" y="18856"/>
                  </a:lnTo>
                  <a:cubicBezTo>
                    <a:pt x="4131" y="18856"/>
                    <a:pt x="-134" y="14592"/>
                    <a:pt x="-134" y="9331"/>
                  </a:cubicBezTo>
                  <a:cubicBezTo>
                    <a:pt x="-134" y="4070"/>
                    <a:pt x="4131" y="-194"/>
                    <a:pt x="9391" y="-194"/>
                  </a:cubicBezTo>
                  <a:lnTo>
                    <a:pt x="3638416" y="-194"/>
                  </a:lnTo>
                  <a:cubicBezTo>
                    <a:pt x="3643677" y="-194"/>
                    <a:pt x="3647941" y="4070"/>
                    <a:pt x="3647941" y="9331"/>
                  </a:cubicBezTo>
                  <a:cubicBezTo>
                    <a:pt x="3647941" y="14592"/>
                    <a:pt x="3643677" y="18856"/>
                    <a:pt x="3638416" y="1885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909271B-0FF3-4232-B961-66E8E1D9653D}"/>
              </a:ext>
            </a:extLst>
          </p:cNvPr>
          <p:cNvGrpSpPr/>
          <p:nvPr/>
        </p:nvGrpSpPr>
        <p:grpSpPr>
          <a:xfrm>
            <a:off x="1464555" y="1775177"/>
            <a:ext cx="1691541" cy="1184327"/>
            <a:chOff x="8682442" y="3936605"/>
            <a:chExt cx="1691541" cy="1184327"/>
          </a:xfrm>
        </p:grpSpPr>
        <p:sp>
          <p:nvSpPr>
            <p:cNvPr id="45" name="Rectangle: Folded Corner 44">
              <a:extLst>
                <a:ext uri="{FF2B5EF4-FFF2-40B4-BE49-F238E27FC236}">
                  <a16:creationId xmlns:a16="http://schemas.microsoft.com/office/drawing/2014/main" id="{5F07132D-6D66-42BD-902A-C501E620CA6D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38100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799D22E-03A0-4907-8CC1-36BEB9A3FD50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Have a great day ahead!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F8D6BF24-31E3-4BD5-88E3-C2307565F858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81A2C5FE-23F0-45CA-A2F8-63F7C4A01BAC}"/>
              </a:ext>
            </a:extLst>
          </p:cNvPr>
          <p:cNvSpPr txBox="1"/>
          <p:nvPr/>
        </p:nvSpPr>
        <p:spPr>
          <a:xfrm>
            <a:off x="988961" y="3702160"/>
            <a:ext cx="33822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b="1" dirty="0">
                <a:solidFill>
                  <a:schemeClr val="accent6"/>
                </a:solidFill>
              </a:rPr>
              <a:t>GET IN TOUCH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@GrowZania</a:t>
            </a: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 dirty="0">
                <a:solidFill>
                  <a:schemeClr val="accent6"/>
                </a:solidFill>
              </a:rPr>
              <a:t>support@growzania.com</a:t>
            </a:r>
            <a:endParaRPr lang="en-US" sz="4000" b="1" dirty="0">
              <a:solidFill>
                <a:schemeClr val="accent6"/>
              </a:solidFill>
            </a:endParaRPr>
          </a:p>
        </p:txBody>
      </p:sp>
      <p:sp>
        <p:nvSpPr>
          <p:cNvPr id="48" name="Title 47">
            <a:extLst>
              <a:ext uri="{FF2B5EF4-FFF2-40B4-BE49-F238E27FC236}">
                <a16:creationId xmlns:a16="http://schemas.microsoft.com/office/drawing/2014/main" id="{86270633-4F5E-4723-A3A5-D2B431E66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2231125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6CE53-10C4-4010-A61A-AC274E0E2518}"/>
              </a:ext>
            </a:extLst>
          </p:cNvPr>
          <p:cNvSpPr txBox="1">
            <a:spLocks/>
          </p:cNvSpPr>
          <p:nvPr/>
        </p:nvSpPr>
        <p:spPr>
          <a:xfrm>
            <a:off x="1116604" y="365125"/>
            <a:ext cx="1023719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solidFill>
                  <a:schemeClr val="bg1"/>
                </a:solidFill>
              </a:rPr>
              <a:t>Icons</a:t>
            </a:r>
            <a:r>
              <a:rPr lang="fr-FR" dirty="0">
                <a:solidFill>
                  <a:schemeClr val="bg1"/>
                </a:solidFill>
              </a:rPr>
              <a:t> and Illustrations Resource Page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86C3A61-8712-461E-BAD8-112F1853C91B}"/>
              </a:ext>
            </a:extLst>
          </p:cNvPr>
          <p:cNvSpPr txBox="1"/>
          <p:nvPr/>
        </p:nvSpPr>
        <p:spPr>
          <a:xfrm>
            <a:off x="1103582" y="1685683"/>
            <a:ext cx="975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Use these free recolorable icons and illustrations in your PowerPoint design.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0ECD4C-0206-4956-A8B0-BE78FCDD6578}"/>
              </a:ext>
            </a:extLst>
          </p:cNvPr>
          <p:cNvSpPr/>
          <p:nvPr/>
        </p:nvSpPr>
        <p:spPr>
          <a:xfrm>
            <a:off x="1103582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4F59E5F-1841-42A0-81C3-3099CDF797F5}"/>
              </a:ext>
            </a:extLst>
          </p:cNvPr>
          <p:cNvSpPr/>
          <p:nvPr/>
        </p:nvSpPr>
        <p:spPr>
          <a:xfrm>
            <a:off x="6696367" y="2262909"/>
            <a:ext cx="4999183" cy="4229966"/>
          </a:xfrm>
          <a:prstGeom prst="roundRect">
            <a:avLst>
              <a:gd name="adj" fmla="val 5336"/>
            </a:avLst>
          </a:prstGeom>
          <a:noFill/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D27B039A-B494-48C5-9464-EF3E8F0BC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6743" y="5624550"/>
            <a:ext cx="731520" cy="731520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A08DB6-FBEE-436F-99FE-247821646D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86743" y="2442570"/>
            <a:ext cx="731520" cy="73152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ED0306C9-1BC3-401F-894F-2740FCD589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6743" y="3503230"/>
            <a:ext cx="731520" cy="73152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92B3CBE-F1E6-4AF4-BD9D-C80E278118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586743" y="4563890"/>
            <a:ext cx="731520" cy="73152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29B3DA5-2ADD-428D-9BD6-284B8014B33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91498" y="5616753"/>
            <a:ext cx="731520" cy="73152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69FA89B-C9B3-4721-876B-13E84BF71D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996252" y="4563890"/>
            <a:ext cx="731520" cy="73152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310E3B10-3349-4895-8AB4-0ED02197596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996252" y="2442570"/>
            <a:ext cx="731520" cy="73152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1B7D5161-73B5-4A52-8781-7464EDFAC3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791498" y="2484564"/>
            <a:ext cx="731520" cy="73152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78EDDE0-61E1-41A5-B0B4-43043F5568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3791498" y="4563890"/>
            <a:ext cx="731520" cy="731520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670511FA-F967-4834-B81A-5DD764662B1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4996252" y="3503230"/>
            <a:ext cx="731520" cy="73152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83D5AE0-AF8C-4213-8A45-5A580DA1FDF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1381988" y="2442570"/>
            <a:ext cx="731520" cy="73152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6972AAA9-5D5F-4BAF-89F2-40883A2465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3791498" y="3503230"/>
            <a:ext cx="731520" cy="73152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C7932E61-FBB8-4E92-BAC3-83389DB1194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1381988" y="5624743"/>
            <a:ext cx="731520" cy="73152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05317F2-CA15-437E-8EBC-29658BA5CF1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1381988" y="4564018"/>
            <a:ext cx="731520" cy="73152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1F5E023D-2536-447B-A2D1-DD9195467FA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1381988" y="3503294"/>
            <a:ext cx="731520" cy="7315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CF8CDCF9-14BA-4FDE-96C4-06461A59AE78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4996252" y="5624550"/>
            <a:ext cx="731520" cy="73152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2C099C6A-491E-4602-9704-95ECE490A18C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9488037" y="5624550"/>
            <a:ext cx="731520" cy="731520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F285EAAA-EA08-4EEC-A4F3-083F81B9D662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6930931" y="3503230"/>
            <a:ext cx="731520" cy="731520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8388CDFE-0139-4DCF-BE43-4F0EE67B6DCF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9486057" y="2442570"/>
            <a:ext cx="731520" cy="73152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7E8DE1A-BBD9-4CE0-9265-4F3ABCE58294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208494" y="2442570"/>
            <a:ext cx="731520" cy="731520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996592A-908E-4898-819B-42373918601A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8208494" y="3503230"/>
            <a:ext cx="731520" cy="731520"/>
          </a:xfrm>
          <a:prstGeom prst="rect">
            <a:avLst/>
          </a:prstGeom>
        </p:spPr>
      </p:pic>
      <p:pic>
        <p:nvPicPr>
          <p:cNvPr id="27" name="Graphic 26">
            <a:extLst>
              <a:ext uri="{FF2B5EF4-FFF2-40B4-BE49-F238E27FC236}">
                <a16:creationId xmlns:a16="http://schemas.microsoft.com/office/drawing/2014/main" id="{47BD35F7-79FB-4459-8D6A-719A59B96EE5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6930931" y="2442570"/>
            <a:ext cx="731520" cy="73152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ABE124D-C6D8-46B3-94B5-73B9E123EEE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8209489" y="4570176"/>
            <a:ext cx="731520" cy="731520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52C24442-187B-4C6C-8500-D4BC8AA69495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9487052" y="4570176"/>
            <a:ext cx="731520" cy="731520"/>
          </a:xfrm>
          <a:prstGeom prst="rect">
            <a:avLst/>
          </a:prstGeom>
        </p:spPr>
      </p:pic>
      <p:pic>
        <p:nvPicPr>
          <p:cNvPr id="30" name="Graphic 29">
            <a:extLst>
              <a:ext uri="{FF2B5EF4-FFF2-40B4-BE49-F238E27FC236}">
                <a16:creationId xmlns:a16="http://schemas.microsoft.com/office/drawing/2014/main" id="{BE5C0038-CCC8-4C00-A1D0-24BB003189D2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8209484" y="5624550"/>
            <a:ext cx="731520" cy="731520"/>
          </a:xfrm>
          <a:prstGeom prst="rect">
            <a:avLst/>
          </a:prstGeom>
        </p:spPr>
      </p:pic>
      <p:pic>
        <p:nvPicPr>
          <p:cNvPr id="31" name="Graphic 30">
            <a:extLst>
              <a:ext uri="{FF2B5EF4-FFF2-40B4-BE49-F238E27FC236}">
                <a16:creationId xmlns:a16="http://schemas.microsoft.com/office/drawing/2014/main" id="{7DE6A92A-1670-4257-B155-8DE84DC1E839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6930931" y="5624550"/>
            <a:ext cx="731520" cy="731520"/>
          </a:xfrm>
          <a:prstGeom prst="rect">
            <a:avLst/>
          </a:prstGeom>
        </p:spPr>
      </p:pic>
      <p:pic>
        <p:nvPicPr>
          <p:cNvPr id="32" name="Graphic 31">
            <a:extLst>
              <a:ext uri="{FF2B5EF4-FFF2-40B4-BE49-F238E27FC236}">
                <a16:creationId xmlns:a16="http://schemas.microsoft.com/office/drawing/2014/main" id="{DAB73192-4874-41A5-8C8C-45F864757D0C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6931926" y="4570176"/>
            <a:ext cx="731520" cy="731520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5891BE8-E0B2-4E79-9AF4-617F142657ED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9486057" y="3503230"/>
            <a:ext cx="731520" cy="731520"/>
          </a:xfrm>
          <a:prstGeom prst="rect">
            <a:avLst/>
          </a:prstGeom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39F8EAB4-4C8F-473E-A63C-94383BEBE16F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10763620" y="2442570"/>
            <a:ext cx="731520" cy="731520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F66041BD-5804-45BB-B46F-02454EE82ABF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10766591" y="5624550"/>
            <a:ext cx="731520" cy="73152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6B25673A-6931-486E-87F2-D460E9374B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10763620" y="3503230"/>
            <a:ext cx="731520" cy="731520"/>
          </a:xfrm>
          <a:prstGeom prst="rect">
            <a:avLst/>
          </a:prstGeom>
        </p:spPr>
      </p:pic>
      <p:pic>
        <p:nvPicPr>
          <p:cNvPr id="37" name="Graphic 36">
            <a:extLst>
              <a:ext uri="{FF2B5EF4-FFF2-40B4-BE49-F238E27FC236}">
                <a16:creationId xmlns:a16="http://schemas.microsoft.com/office/drawing/2014/main" id="{DDC86F8B-1784-45BF-9C42-72DBB7901BC2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10764615" y="457017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971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5736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847257-331C-4522-9CF2-067C82242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275" y="1244688"/>
            <a:ext cx="5505450" cy="1635119"/>
          </a:xfrm>
          <a:prstGeom prst="rect">
            <a:avLst/>
          </a:prstGeom>
        </p:spPr>
      </p:pic>
      <p:sp>
        <p:nvSpPr>
          <p:cNvPr id="4" name="Google Shape;1149;p41">
            <a:extLst>
              <a:ext uri="{FF2B5EF4-FFF2-40B4-BE49-F238E27FC236}">
                <a16:creationId xmlns:a16="http://schemas.microsoft.com/office/drawing/2014/main" id="{0C823A79-FF03-40C0-8726-54EB561C2B43}"/>
              </a:ext>
            </a:extLst>
          </p:cNvPr>
          <p:cNvSpPr txBox="1"/>
          <p:nvPr/>
        </p:nvSpPr>
        <p:spPr>
          <a:xfrm>
            <a:off x="2630100" y="3161700"/>
            <a:ext cx="6931800" cy="2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latin typeface="Montserrat"/>
                <a:ea typeface="Montserrat"/>
                <a:cs typeface="Montserrat"/>
                <a:sym typeface="Montserrat"/>
              </a:rPr>
              <a:t>Free templates to help you be better!</a:t>
            </a:r>
            <a:endParaRPr sz="2400" b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" name="Google Shape;1150;p41">
            <a:extLst>
              <a:ext uri="{FF2B5EF4-FFF2-40B4-BE49-F238E27FC236}">
                <a16:creationId xmlns:a16="http://schemas.microsoft.com/office/drawing/2014/main" id="{E0B8B560-6DE1-4D4E-AABD-46AD88C9375F}"/>
              </a:ext>
            </a:extLst>
          </p:cNvPr>
          <p:cNvGrpSpPr/>
          <p:nvPr/>
        </p:nvGrpSpPr>
        <p:grpSpPr>
          <a:xfrm>
            <a:off x="690575" y="4976412"/>
            <a:ext cx="11263300" cy="636900"/>
            <a:chOff x="801125" y="3469450"/>
            <a:chExt cx="7762851" cy="636900"/>
          </a:xfrm>
        </p:grpSpPr>
        <p:sp>
          <p:nvSpPr>
            <p:cNvPr id="16" name="Google Shape;1152;p41">
              <a:extLst>
                <a:ext uri="{FF2B5EF4-FFF2-40B4-BE49-F238E27FC236}">
                  <a16:creationId xmlns:a16="http://schemas.microsoft.com/office/drawing/2014/main" id="{D302BFE3-2EED-4972-9AFC-609B8635FB57}"/>
                </a:ext>
              </a:extLst>
            </p:cNvPr>
            <p:cNvSpPr txBox="1"/>
            <p:nvPr/>
          </p:nvSpPr>
          <p:spPr>
            <a:xfrm>
              <a:off x="4845759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Ready to use out of the box.  Clean, professional and highly customizable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4" name="Google Shape;1155;p41">
              <a:extLst>
                <a:ext uri="{FF2B5EF4-FFF2-40B4-BE49-F238E27FC236}">
                  <a16:creationId xmlns:a16="http://schemas.microsoft.com/office/drawing/2014/main" id="{EED17D1C-1CFC-44BD-91FF-97BBF427B2D8}"/>
                </a:ext>
              </a:extLst>
            </p:cNvPr>
            <p:cNvSpPr txBox="1"/>
            <p:nvPr/>
          </p:nvSpPr>
          <p:spPr>
            <a:xfrm>
              <a:off x="2823442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Available 100% free for both personal and commercial use. No attribution required </a:t>
              </a:r>
              <a:r>
                <a:rPr lang="en" sz="1600" dirty="0">
                  <a:latin typeface="Montserrat"/>
                  <a:ea typeface="Montserrat"/>
                  <a:cs typeface="Montserrat"/>
                  <a:sym typeface="Wingdings" panose="05000000000000000000" pitchFamily="2" charset="2"/>
                </a:rPr>
                <a:t>.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2" name="Google Shape;1158;p41">
              <a:extLst>
                <a:ext uri="{FF2B5EF4-FFF2-40B4-BE49-F238E27FC236}">
                  <a16:creationId xmlns:a16="http://schemas.microsoft.com/office/drawing/2014/main" id="{7F8D00EE-17C5-46B8-B584-F28AF94B9AF7}"/>
                </a:ext>
              </a:extLst>
            </p:cNvPr>
            <p:cNvSpPr txBox="1"/>
            <p:nvPr/>
          </p:nvSpPr>
          <p:spPr>
            <a:xfrm>
              <a:off x="6868076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Engage and wow your audience with great visuals and structure!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10" name="Google Shape;1161;p41">
              <a:extLst>
                <a:ext uri="{FF2B5EF4-FFF2-40B4-BE49-F238E27FC236}">
                  <a16:creationId xmlns:a16="http://schemas.microsoft.com/office/drawing/2014/main" id="{84956963-0A16-4CFD-82B4-B5541B0B3F41}"/>
                </a:ext>
              </a:extLst>
            </p:cNvPr>
            <p:cNvSpPr txBox="1"/>
            <p:nvPr/>
          </p:nvSpPr>
          <p:spPr>
            <a:xfrm>
              <a:off x="801125" y="3469450"/>
              <a:ext cx="1695900" cy="63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latin typeface="Montserrat"/>
                  <a:ea typeface="Montserrat"/>
                  <a:cs typeface="Montserrat"/>
                  <a:sym typeface="Montserrat"/>
                </a:rPr>
                <a:t>Templates work with both Microsoft PowerPoint and Google slides.</a:t>
              </a:r>
              <a:endParaRPr sz="1600" dirty="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19" name="Graphic 18">
            <a:extLst>
              <a:ext uri="{FF2B5EF4-FFF2-40B4-BE49-F238E27FC236}">
                <a16:creationId xmlns:a16="http://schemas.microsoft.com/office/drawing/2014/main" id="{6EC11004-2FB4-4DEA-A55A-8CFE3BFDAC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62004" y="4034112"/>
            <a:ext cx="786213" cy="78621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A5FB098A-EB83-4E84-B763-99B2CA0F43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56565" y="4034112"/>
            <a:ext cx="786213" cy="786213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C3B97024-4FB7-4D5A-AF09-D741E89F94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477125" y="4030298"/>
            <a:ext cx="786213" cy="786213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25ED9920-38AA-46D6-9AAC-5D8336B0833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142328" y="4030298"/>
            <a:ext cx="786214" cy="78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1777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39306-9411-43E1-9277-9C3957DD3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29925" cy="1004890"/>
          </a:xfrm>
        </p:spPr>
        <p:txBody>
          <a:bodyPr>
            <a:normAutofit/>
          </a:bodyPr>
          <a:lstStyle/>
          <a:p>
            <a:r>
              <a:rPr lang="en-US" dirty="0"/>
              <a:t>Meet today’s speakers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73AB32D4-8B26-4979-BF98-FE17FAD9AB2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6" b="7856"/>
          <a:stretch/>
        </p:blipFill>
        <p:spPr>
          <a:xfrm>
            <a:off x="5248788" y="2019300"/>
            <a:ext cx="3104638" cy="3924300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923B9B7-481F-48E9-A6D0-44605EC9FDC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905001"/>
            <a:ext cx="4209538" cy="4124324"/>
          </a:xfrm>
        </p:spPr>
        <p:txBody>
          <a:bodyPr/>
          <a:lstStyle/>
          <a:p>
            <a:r>
              <a:rPr lang="en-US" dirty="0"/>
              <a:t>Kim and Janet will be our facilitators for this session.</a:t>
            </a:r>
          </a:p>
          <a:p>
            <a:endParaRPr lang="en-US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0A00B9D7-9DC1-4B5B-9FAE-148EF2921D5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35" b="7835"/>
          <a:stretch/>
        </p:blipFill>
        <p:spPr>
          <a:xfrm flipH="1">
            <a:off x="8554476" y="2019300"/>
            <a:ext cx="3104638" cy="392430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FEEA0EB-96A9-4481-B2E4-DAF72F7A477D}"/>
              </a:ext>
            </a:extLst>
          </p:cNvPr>
          <p:cNvSpPr txBox="1"/>
          <p:nvPr/>
        </p:nvSpPr>
        <p:spPr>
          <a:xfrm>
            <a:off x="1068378" y="3747297"/>
            <a:ext cx="407988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12" dirty="0">
                <a:solidFill>
                  <a:schemeClr val="accent3"/>
                </a:solidFill>
              </a:rPr>
              <a:t>The goal of today is to give clarity on today’s topic. As your speaker, my role is to engage and make sure all students participate.</a:t>
            </a:r>
          </a:p>
        </p:txBody>
      </p:sp>
    </p:spTree>
    <p:extLst>
      <p:ext uri="{BB962C8B-B14F-4D97-AF65-F5344CB8AC3E}">
        <p14:creationId xmlns:p14="http://schemas.microsoft.com/office/powerpoint/2010/main" val="22272272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QUICK CHECK IN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18F65239-BAB2-436B-B17C-7C62BC78F382}"/>
              </a:ext>
            </a:extLst>
          </p:cNvPr>
          <p:cNvSpPr txBox="1">
            <a:spLocks/>
          </p:cNvSpPr>
          <p:nvPr/>
        </p:nvSpPr>
        <p:spPr>
          <a:xfrm>
            <a:off x="1209674" y="1825625"/>
            <a:ext cx="10144125" cy="5746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600" dirty="0">
                <a:solidFill>
                  <a:schemeClr val="accent3"/>
                </a:solidFill>
              </a:rPr>
              <a:t>How are you feeling today?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98C130B3-86FE-49DD-8E68-11CFC35F3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85937" y="4457701"/>
            <a:ext cx="1322053" cy="1171575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2F2518D-60BA-4CC5-8BEC-03ED0F0F0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800380">
            <a:off x="4937559" y="3005136"/>
            <a:ext cx="1171575" cy="1171575"/>
          </a:xfrm>
          <a:prstGeom prst="rect">
            <a:avLst/>
          </a:prstGeom>
        </p:spPr>
      </p:pic>
      <p:pic>
        <p:nvPicPr>
          <p:cNvPr id="29" name="Graphic 28">
            <a:extLst>
              <a:ext uri="{FF2B5EF4-FFF2-40B4-BE49-F238E27FC236}">
                <a16:creationId xmlns:a16="http://schemas.microsoft.com/office/drawing/2014/main" id="{DF5530E1-17DE-4398-99AA-F68F5569A0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567737" y="4457700"/>
            <a:ext cx="1171575" cy="1171575"/>
          </a:xfrm>
          <a:prstGeom prst="rect">
            <a:avLst/>
          </a:prstGeom>
        </p:spPr>
      </p:pic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209674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3 minutes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1932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2899"/>
            <a:ext cx="5562599" cy="1004890"/>
          </a:xfrm>
        </p:spPr>
        <p:txBody>
          <a:bodyPr/>
          <a:lstStyle/>
          <a:p>
            <a:r>
              <a:rPr lang="en-US" dirty="0"/>
              <a:t>ICE BREAKER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F1946BB-F886-4F81-800D-2E9F53EF56C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6F342A-CD83-4FE5-87CF-C4974DF7FE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0" y="1671637"/>
            <a:ext cx="5562599" cy="459581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What's the best piece of advice you've ever been given?</a:t>
            </a:r>
          </a:p>
          <a:p>
            <a:endParaRPr lang="en-US" dirty="0"/>
          </a:p>
          <a:p>
            <a:r>
              <a:rPr lang="en-US" dirty="0"/>
              <a:t>When you die, what do you want to be remembered for?</a:t>
            </a:r>
          </a:p>
          <a:p>
            <a:endParaRPr lang="en-US" dirty="0"/>
          </a:p>
          <a:p>
            <a:r>
              <a:rPr lang="en-US" dirty="0"/>
              <a:t>What is your favorite item you've bought this year?</a:t>
            </a:r>
          </a:p>
          <a:p>
            <a:endParaRPr lang="en-US" dirty="0"/>
          </a:p>
          <a:p>
            <a:r>
              <a:rPr lang="en-US" dirty="0"/>
              <a:t>What would be the most surprising scientific discovery imaginable?</a:t>
            </a:r>
          </a:p>
        </p:txBody>
      </p:sp>
      <p:grpSp>
        <p:nvGrpSpPr>
          <p:cNvPr id="30" name="Group 25">
            <a:extLst>
              <a:ext uri="{FF2B5EF4-FFF2-40B4-BE49-F238E27FC236}">
                <a16:creationId xmlns:a16="http://schemas.microsoft.com/office/drawing/2014/main" id="{B76BB169-6C75-4418-BE58-DD43BCA7AC16}"/>
              </a:ext>
            </a:extLst>
          </p:cNvPr>
          <p:cNvGrpSpPr/>
          <p:nvPr/>
        </p:nvGrpSpPr>
        <p:grpSpPr>
          <a:xfrm>
            <a:off x="1057276" y="6146763"/>
            <a:ext cx="1549521" cy="346112"/>
            <a:chOff x="0" y="0"/>
            <a:chExt cx="3099043" cy="692222"/>
          </a:xfrm>
        </p:grpSpPr>
        <p:sp>
          <p:nvSpPr>
            <p:cNvPr id="31" name="AutoShape 26">
              <a:extLst>
                <a:ext uri="{FF2B5EF4-FFF2-40B4-BE49-F238E27FC236}">
                  <a16:creationId xmlns:a16="http://schemas.microsoft.com/office/drawing/2014/main" id="{4843A999-D201-413A-8FE9-DBFC6F89816C}"/>
                </a:ext>
              </a:extLst>
            </p:cNvPr>
            <p:cNvSpPr/>
            <p:nvPr/>
          </p:nvSpPr>
          <p:spPr>
            <a:xfrm>
              <a:off x="0" y="0"/>
              <a:ext cx="3099043" cy="692222"/>
            </a:xfrm>
            <a:prstGeom prst="rect">
              <a:avLst/>
            </a:prstGeom>
            <a:solidFill>
              <a:schemeClr val="accent4"/>
            </a:solidFill>
          </p:spPr>
        </p:sp>
        <p:sp>
          <p:nvSpPr>
            <p:cNvPr id="32" name="TextBox 27">
              <a:extLst>
                <a:ext uri="{FF2B5EF4-FFF2-40B4-BE49-F238E27FC236}">
                  <a16:creationId xmlns:a16="http://schemas.microsoft.com/office/drawing/2014/main" id="{9D55AE3B-4253-4A0C-9D86-3651706B8841}"/>
                </a:ext>
              </a:extLst>
            </p:cNvPr>
            <p:cNvSpPr txBox="1"/>
            <p:nvPr/>
          </p:nvSpPr>
          <p:spPr>
            <a:xfrm>
              <a:off x="219968" y="117010"/>
              <a:ext cx="2659105" cy="43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900"/>
                </a:lnSpc>
              </a:pPr>
              <a:r>
                <a:rPr lang="en-US" sz="1265" b="1" spc="12" dirty="0"/>
                <a:t>Time</a:t>
              </a:r>
              <a:r>
                <a:rPr lang="en-US" sz="1265" spc="12" dirty="0"/>
                <a:t>: 5 minutes</a:t>
              </a:r>
            </a:p>
          </p:txBody>
        </p:sp>
      </p:grpSp>
      <p:grpSp>
        <p:nvGrpSpPr>
          <p:cNvPr id="9" name="Picture Placeholder 7">
            <a:extLst>
              <a:ext uri="{FF2B5EF4-FFF2-40B4-BE49-F238E27FC236}">
                <a16:creationId xmlns:a16="http://schemas.microsoft.com/office/drawing/2014/main" id="{FF8A91A9-6284-41C6-A4FE-4602EB154793}"/>
              </a:ext>
            </a:extLst>
          </p:cNvPr>
          <p:cNvGrpSpPr/>
          <p:nvPr/>
        </p:nvGrpSpPr>
        <p:grpSpPr>
          <a:xfrm>
            <a:off x="6838950" y="1076324"/>
            <a:ext cx="5133906" cy="3809069"/>
            <a:chOff x="6838950" y="342899"/>
            <a:chExt cx="5133906" cy="3809069"/>
          </a:xfrm>
        </p:grpSpPr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BABB2CD-6BF6-41BA-95C0-97561A1CB6AB}"/>
                </a:ext>
              </a:extLst>
            </p:cNvPr>
            <p:cNvSpPr/>
            <p:nvPr/>
          </p:nvSpPr>
          <p:spPr>
            <a:xfrm>
              <a:off x="6838950" y="342899"/>
              <a:ext cx="2457298" cy="1736583"/>
            </a:xfrm>
            <a:custGeom>
              <a:avLst/>
              <a:gdLst>
                <a:gd name="connsiteX0" fmla="*/ 2457299 w 2457298"/>
                <a:gd name="connsiteY0" fmla="*/ 1362025 h 1736583"/>
                <a:gd name="connsiteX1" fmla="*/ 648383 w 2457298"/>
                <a:gd name="connsiteY1" fmla="*/ 1362025 h 1736583"/>
                <a:gd name="connsiteX2" fmla="*/ 312126 w 2457298"/>
                <a:gd name="connsiteY2" fmla="*/ 1736584 h 1736583"/>
                <a:gd name="connsiteX3" fmla="*/ 312126 w 2457298"/>
                <a:gd name="connsiteY3" fmla="*/ 1362025 h 1736583"/>
                <a:gd name="connsiteX4" fmla="*/ 0 w 2457298"/>
                <a:gd name="connsiteY4" fmla="*/ 1362025 h 1736583"/>
                <a:gd name="connsiteX5" fmla="*/ 0 w 2457298"/>
                <a:gd name="connsiteY5" fmla="*/ 0 h 1736583"/>
                <a:gd name="connsiteX6" fmla="*/ 2457299 w 2457298"/>
                <a:gd name="connsiteY6" fmla="*/ 0 h 1736583"/>
                <a:gd name="connsiteX7" fmla="*/ 2457299 w 2457298"/>
                <a:gd name="connsiteY7" fmla="*/ 1362025 h 1736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57298" h="1736583">
                  <a:moveTo>
                    <a:pt x="2457299" y="1362025"/>
                  </a:moveTo>
                  <a:lnTo>
                    <a:pt x="648383" y="1362025"/>
                  </a:lnTo>
                  <a:lnTo>
                    <a:pt x="312126" y="1736584"/>
                  </a:lnTo>
                  <a:lnTo>
                    <a:pt x="312126" y="1362025"/>
                  </a:lnTo>
                  <a:lnTo>
                    <a:pt x="0" y="1362025"/>
                  </a:lnTo>
                  <a:lnTo>
                    <a:pt x="0" y="0"/>
                  </a:lnTo>
                  <a:lnTo>
                    <a:pt x="2457299" y="0"/>
                  </a:lnTo>
                  <a:lnTo>
                    <a:pt x="2457299" y="136202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68D0202-596A-4B74-BC3F-160F28484DE5}"/>
                </a:ext>
              </a:extLst>
            </p:cNvPr>
            <p:cNvSpPr/>
            <p:nvPr/>
          </p:nvSpPr>
          <p:spPr>
            <a:xfrm>
              <a:off x="7241883" y="742996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BE4C1D9-0F5F-466F-AF12-5380FDC11077}"/>
                </a:ext>
              </a:extLst>
            </p:cNvPr>
            <p:cNvSpPr/>
            <p:nvPr/>
          </p:nvSpPr>
          <p:spPr>
            <a:xfrm>
              <a:off x="7241883" y="98702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373E802D-5D3B-4A42-ADCE-484C632580B2}"/>
                </a:ext>
              </a:extLst>
            </p:cNvPr>
            <p:cNvSpPr/>
            <p:nvPr/>
          </p:nvSpPr>
          <p:spPr>
            <a:xfrm>
              <a:off x="7241883" y="1231055"/>
              <a:ext cx="1651438" cy="73776"/>
            </a:xfrm>
            <a:custGeom>
              <a:avLst/>
              <a:gdLst>
                <a:gd name="connsiteX0" fmla="*/ 0 w 1651438"/>
                <a:gd name="connsiteY0" fmla="*/ 0 h 73776"/>
                <a:gd name="connsiteX1" fmla="*/ 1651438 w 1651438"/>
                <a:gd name="connsiteY1" fmla="*/ 0 h 73776"/>
                <a:gd name="connsiteX2" fmla="*/ 1651438 w 1651438"/>
                <a:gd name="connsiteY2" fmla="*/ 73777 h 73776"/>
                <a:gd name="connsiteX3" fmla="*/ 0 w 1651438"/>
                <a:gd name="connsiteY3" fmla="*/ 73777 h 737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1438" h="73776">
                  <a:moveTo>
                    <a:pt x="0" y="0"/>
                  </a:moveTo>
                  <a:lnTo>
                    <a:pt x="1651438" y="0"/>
                  </a:lnTo>
                  <a:lnTo>
                    <a:pt x="1651438" y="73777"/>
                  </a:lnTo>
                  <a:lnTo>
                    <a:pt x="0" y="7377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E8FCF5FC-25A5-42F0-B18A-B4B8F639C308}"/>
                </a:ext>
              </a:extLst>
            </p:cNvPr>
            <p:cNvSpPr/>
            <p:nvPr/>
          </p:nvSpPr>
          <p:spPr>
            <a:xfrm>
              <a:off x="7093947" y="2184527"/>
              <a:ext cx="124207" cy="124208"/>
            </a:xfrm>
            <a:custGeom>
              <a:avLst/>
              <a:gdLst>
                <a:gd name="connsiteX0" fmla="*/ 124207 w 124207"/>
                <a:gd name="connsiteY0" fmla="*/ 62104 h 124208"/>
                <a:gd name="connsiteX1" fmla="*/ 62104 w 124207"/>
                <a:gd name="connsiteY1" fmla="*/ 124209 h 124208"/>
                <a:gd name="connsiteX2" fmla="*/ 0 w 124207"/>
                <a:gd name="connsiteY2" fmla="*/ 62104 h 124208"/>
                <a:gd name="connsiteX3" fmla="*/ 62104 w 124207"/>
                <a:gd name="connsiteY3" fmla="*/ 0 h 124208"/>
                <a:gd name="connsiteX4" fmla="*/ 124207 w 124207"/>
                <a:gd name="connsiteY4" fmla="*/ 62104 h 124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4207" h="124208">
                  <a:moveTo>
                    <a:pt x="124207" y="62104"/>
                  </a:moveTo>
                  <a:cubicBezTo>
                    <a:pt x="124207" y="96404"/>
                    <a:pt x="96403" y="124209"/>
                    <a:pt x="62104" y="124209"/>
                  </a:cubicBezTo>
                  <a:cubicBezTo>
                    <a:pt x="27805" y="124209"/>
                    <a:pt x="0" y="96404"/>
                    <a:pt x="0" y="62104"/>
                  </a:cubicBezTo>
                  <a:cubicBezTo>
                    <a:pt x="0" y="27805"/>
                    <a:pt x="27805" y="0"/>
                    <a:pt x="62104" y="0"/>
                  </a:cubicBezTo>
                  <a:cubicBezTo>
                    <a:pt x="96403" y="0"/>
                    <a:pt x="124207" y="27805"/>
                    <a:pt x="124207" y="6210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9655C9A5-6D9A-4F38-9CAB-EEB6030DCDEE}"/>
                </a:ext>
              </a:extLst>
            </p:cNvPr>
            <p:cNvSpPr/>
            <p:nvPr/>
          </p:nvSpPr>
          <p:spPr>
            <a:xfrm>
              <a:off x="11073842" y="3802576"/>
              <a:ext cx="102698" cy="268401"/>
            </a:xfrm>
            <a:custGeom>
              <a:avLst/>
              <a:gdLst>
                <a:gd name="connsiteX0" fmla="*/ 102692 w 102698"/>
                <a:gd name="connsiteY0" fmla="*/ 268401 h 268401"/>
                <a:gd name="connsiteX1" fmla="*/ 33108 w 102698"/>
                <a:gd name="connsiteY1" fmla="*/ 268401 h 268401"/>
                <a:gd name="connsiteX2" fmla="*/ 0 w 102698"/>
                <a:gd name="connsiteY2" fmla="*/ 0 h 268401"/>
                <a:gd name="connsiteX3" fmla="*/ 102699 w 102698"/>
                <a:gd name="connsiteY3" fmla="*/ 0 h 268401"/>
                <a:gd name="connsiteX4" fmla="*/ 102692 w 102698"/>
                <a:gd name="connsiteY4" fmla="*/ 268401 h 2684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698" h="268401">
                  <a:moveTo>
                    <a:pt x="102692" y="268401"/>
                  </a:moveTo>
                  <a:lnTo>
                    <a:pt x="33108" y="268401"/>
                  </a:lnTo>
                  <a:lnTo>
                    <a:pt x="0" y="0"/>
                  </a:lnTo>
                  <a:lnTo>
                    <a:pt x="102699" y="0"/>
                  </a:lnTo>
                  <a:lnTo>
                    <a:pt x="102692" y="26840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88687EE6-6B70-4DB1-A63C-4AEA0D17A313}"/>
                </a:ext>
              </a:extLst>
            </p:cNvPr>
            <p:cNvSpPr/>
            <p:nvPr/>
          </p:nvSpPr>
          <p:spPr>
            <a:xfrm>
              <a:off x="10969908" y="4048254"/>
              <a:ext cx="224374" cy="90177"/>
            </a:xfrm>
            <a:custGeom>
              <a:avLst/>
              <a:gdLst>
                <a:gd name="connsiteX0" fmla="*/ 224142 w 224374"/>
                <a:gd name="connsiteY0" fmla="*/ 90003 h 90177"/>
                <a:gd name="connsiteX1" fmla="*/ -228 w 224374"/>
                <a:gd name="connsiteY1" fmla="*/ 89995 h 90177"/>
                <a:gd name="connsiteX2" fmla="*/ -228 w 224374"/>
                <a:gd name="connsiteY2" fmla="*/ 87157 h 90177"/>
                <a:gd name="connsiteX3" fmla="*/ 87103 w 224374"/>
                <a:gd name="connsiteY3" fmla="*/ -174 h 90177"/>
                <a:gd name="connsiteX4" fmla="*/ 87109 w 224374"/>
                <a:gd name="connsiteY4" fmla="*/ -174 h 90177"/>
                <a:gd name="connsiteX5" fmla="*/ 224146 w 224374"/>
                <a:gd name="connsiteY5" fmla="*/ -168 h 90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4374" h="90177">
                  <a:moveTo>
                    <a:pt x="224142" y="90003"/>
                  </a:moveTo>
                  <a:lnTo>
                    <a:pt x="-228" y="89995"/>
                  </a:lnTo>
                  <a:lnTo>
                    <a:pt x="-228" y="87157"/>
                  </a:lnTo>
                  <a:cubicBezTo>
                    <a:pt x="-225" y="38926"/>
                    <a:pt x="38873" y="-171"/>
                    <a:pt x="87103" y="-174"/>
                  </a:cubicBezTo>
                  <a:lnTo>
                    <a:pt x="87109" y="-174"/>
                  </a:lnTo>
                  <a:lnTo>
                    <a:pt x="224146" y="-168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18A1BC7-7F95-4BAD-AA7F-5B1959C19A09}"/>
                </a:ext>
              </a:extLst>
            </p:cNvPr>
            <p:cNvSpPr/>
            <p:nvPr/>
          </p:nvSpPr>
          <p:spPr>
            <a:xfrm>
              <a:off x="10432353" y="3778341"/>
              <a:ext cx="151298" cy="287122"/>
            </a:xfrm>
            <a:custGeom>
              <a:avLst/>
              <a:gdLst>
                <a:gd name="connsiteX0" fmla="*/ 65975 w 151298"/>
                <a:gd name="connsiteY0" fmla="*/ 287122 h 287122"/>
                <a:gd name="connsiteX1" fmla="*/ 0 w 151298"/>
                <a:gd name="connsiteY1" fmla="*/ 265006 h 287122"/>
                <a:gd name="connsiteX2" fmla="*/ 53927 w 151298"/>
                <a:gd name="connsiteY2" fmla="*/ 0 h 287122"/>
                <a:gd name="connsiteX3" fmla="*/ 151298 w 151298"/>
                <a:gd name="connsiteY3" fmla="*/ 32646 h 287122"/>
                <a:gd name="connsiteX4" fmla="*/ 65975 w 151298"/>
                <a:gd name="connsiteY4" fmla="*/ 287122 h 28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1298" h="287122">
                  <a:moveTo>
                    <a:pt x="65975" y="287122"/>
                  </a:moveTo>
                  <a:lnTo>
                    <a:pt x="0" y="265006"/>
                  </a:lnTo>
                  <a:lnTo>
                    <a:pt x="53927" y="0"/>
                  </a:lnTo>
                  <a:lnTo>
                    <a:pt x="151298" y="32646"/>
                  </a:lnTo>
                  <a:lnTo>
                    <a:pt x="65975" y="287122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A62F521F-B5C3-4501-AF1F-F1055AB7FF5B}"/>
                </a:ext>
              </a:extLst>
            </p:cNvPr>
            <p:cNvSpPr/>
            <p:nvPr/>
          </p:nvSpPr>
          <p:spPr>
            <a:xfrm>
              <a:off x="10280982" y="4001451"/>
              <a:ext cx="241396" cy="133611"/>
            </a:xfrm>
            <a:custGeom>
              <a:avLst/>
              <a:gdLst>
                <a:gd name="connsiteX0" fmla="*/ 212503 w 241396"/>
                <a:gd name="connsiteY0" fmla="*/ 133437 h 133611"/>
                <a:gd name="connsiteX1" fmla="*/ -228 w 241396"/>
                <a:gd name="connsiteY1" fmla="*/ 62111 h 133611"/>
                <a:gd name="connsiteX2" fmla="*/ 674 w 241396"/>
                <a:gd name="connsiteY2" fmla="*/ 59420 h 133611"/>
                <a:gd name="connsiteX3" fmla="*/ 111235 w 241396"/>
                <a:gd name="connsiteY3" fmla="*/ 4378 h 133611"/>
                <a:gd name="connsiteX4" fmla="*/ 111240 w 241396"/>
                <a:gd name="connsiteY4" fmla="*/ 4380 h 133611"/>
                <a:gd name="connsiteX5" fmla="*/ 241169 w 241396"/>
                <a:gd name="connsiteY5" fmla="*/ 47944 h 1336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396" h="133611">
                  <a:moveTo>
                    <a:pt x="212503" y="133437"/>
                  </a:moveTo>
                  <a:lnTo>
                    <a:pt x="-228" y="62111"/>
                  </a:lnTo>
                  <a:lnTo>
                    <a:pt x="674" y="59420"/>
                  </a:lnTo>
                  <a:cubicBezTo>
                    <a:pt x="16008" y="13692"/>
                    <a:pt x="65505" y="-10951"/>
                    <a:pt x="111235" y="4378"/>
                  </a:cubicBezTo>
                  <a:lnTo>
                    <a:pt x="111240" y="4380"/>
                  </a:lnTo>
                  <a:lnTo>
                    <a:pt x="241169" y="47944"/>
                  </a:ln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4504CF19-5C49-4CFD-92F2-3544A52A0460}"/>
                </a:ext>
              </a:extLst>
            </p:cNvPr>
            <p:cNvSpPr/>
            <p:nvPr/>
          </p:nvSpPr>
          <p:spPr>
            <a:xfrm>
              <a:off x="10433421" y="2422765"/>
              <a:ext cx="762170" cy="1548274"/>
            </a:xfrm>
            <a:custGeom>
              <a:avLst/>
              <a:gdLst>
                <a:gd name="connsiteX0" fmla="*/ 150458 w 762170"/>
                <a:gd name="connsiteY0" fmla="*/ 260913 h 1548274"/>
                <a:gd name="connsiteX1" fmla="*/ -228 w 762170"/>
                <a:gd name="connsiteY1" fmla="*/ 1535635 h 1548274"/>
                <a:gd name="connsiteX2" fmla="*/ 147565 w 762170"/>
                <a:gd name="connsiteY2" fmla="*/ 1548100 h 1548274"/>
                <a:gd name="connsiteX3" fmla="*/ 451714 w 762170"/>
                <a:gd name="connsiteY3" fmla="*/ 443274 h 1548274"/>
                <a:gd name="connsiteX4" fmla="*/ 611196 w 762170"/>
                <a:gd name="connsiteY4" fmla="*/ 1520277 h 1548274"/>
                <a:gd name="connsiteX5" fmla="*/ 757876 w 762170"/>
                <a:gd name="connsiteY5" fmla="*/ 1520277 h 1548274"/>
                <a:gd name="connsiteX6" fmla="*/ 641912 w 762170"/>
                <a:gd name="connsiteY6" fmla="*/ -174 h 15482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62170" h="1548274">
                  <a:moveTo>
                    <a:pt x="150458" y="260913"/>
                  </a:moveTo>
                  <a:lnTo>
                    <a:pt x="-228" y="1535635"/>
                  </a:lnTo>
                  <a:lnTo>
                    <a:pt x="147565" y="1548100"/>
                  </a:lnTo>
                  <a:cubicBezTo>
                    <a:pt x="147565" y="1548100"/>
                    <a:pt x="380044" y="294812"/>
                    <a:pt x="451714" y="443274"/>
                  </a:cubicBezTo>
                  <a:cubicBezTo>
                    <a:pt x="523384" y="591736"/>
                    <a:pt x="611196" y="1520277"/>
                    <a:pt x="611196" y="1520277"/>
                  </a:cubicBezTo>
                  <a:lnTo>
                    <a:pt x="757876" y="1520277"/>
                  </a:lnTo>
                  <a:cubicBezTo>
                    <a:pt x="757876" y="1520277"/>
                    <a:pt x="795491" y="71497"/>
                    <a:pt x="641912" y="-174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10E0F9D0-1429-4CE0-A50A-69AA730234FF}"/>
                </a:ext>
              </a:extLst>
            </p:cNvPr>
            <p:cNvSpPr/>
            <p:nvPr/>
          </p:nvSpPr>
          <p:spPr>
            <a:xfrm rot="-4800515">
              <a:off x="10680014" y="1459446"/>
              <a:ext cx="296918" cy="296922"/>
            </a:xfrm>
            <a:custGeom>
              <a:avLst/>
              <a:gdLst>
                <a:gd name="connsiteX0" fmla="*/ 296691 w 296918"/>
                <a:gd name="connsiteY0" fmla="*/ 148287 h 296922"/>
                <a:gd name="connsiteX1" fmla="*/ 148232 w 296918"/>
                <a:gd name="connsiteY1" fmla="*/ 296748 h 296922"/>
                <a:gd name="connsiteX2" fmla="*/ -228 w 296918"/>
                <a:gd name="connsiteY2" fmla="*/ 148287 h 296922"/>
                <a:gd name="connsiteX3" fmla="*/ 148232 w 296918"/>
                <a:gd name="connsiteY3" fmla="*/ -174 h 296922"/>
                <a:gd name="connsiteX4" fmla="*/ 296691 w 296918"/>
                <a:gd name="connsiteY4" fmla="*/ 148287 h 29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6918" h="296922">
                  <a:moveTo>
                    <a:pt x="296691" y="148287"/>
                  </a:moveTo>
                  <a:cubicBezTo>
                    <a:pt x="296691" y="230280"/>
                    <a:pt x="230223" y="296748"/>
                    <a:pt x="148232" y="296748"/>
                  </a:cubicBezTo>
                  <a:cubicBezTo>
                    <a:pt x="66240" y="296748"/>
                    <a:pt x="-228" y="230280"/>
                    <a:pt x="-228" y="148287"/>
                  </a:cubicBezTo>
                  <a:cubicBezTo>
                    <a:pt x="-228" y="66294"/>
                    <a:pt x="66240" y="-174"/>
                    <a:pt x="148232" y="-174"/>
                  </a:cubicBezTo>
                  <a:cubicBezTo>
                    <a:pt x="230223" y="-174"/>
                    <a:pt x="296691" y="66294"/>
                    <a:pt x="296691" y="148287"/>
                  </a:cubicBez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8DE5AA05-85DA-4B2B-8EAD-0E8703B212CC}"/>
                </a:ext>
              </a:extLst>
            </p:cNvPr>
            <p:cNvSpPr/>
            <p:nvPr/>
          </p:nvSpPr>
          <p:spPr>
            <a:xfrm>
              <a:off x="10548158" y="1811001"/>
              <a:ext cx="611424" cy="909044"/>
            </a:xfrm>
            <a:custGeom>
              <a:avLst/>
              <a:gdLst>
                <a:gd name="connsiteX0" fmla="*/ 191859 w 611424"/>
                <a:gd name="connsiteY0" fmla="*/ -174 h 909044"/>
                <a:gd name="connsiteX1" fmla="*/ 381274 w 611424"/>
                <a:gd name="connsiteY1" fmla="*/ 15184 h 909044"/>
                <a:gd name="connsiteX2" fmla="*/ 593725 w 611424"/>
                <a:gd name="connsiteY2" fmla="*/ 58698 h 909044"/>
                <a:gd name="connsiteX3" fmla="*/ 534853 w 611424"/>
                <a:gd name="connsiteY3" fmla="*/ 353062 h 909044"/>
                <a:gd name="connsiteX4" fmla="*/ 527175 w 611424"/>
                <a:gd name="connsiteY4" fmla="*/ 498964 h 909044"/>
                <a:gd name="connsiteX5" fmla="*/ 592389 w 611424"/>
                <a:gd name="connsiteY5" fmla="*/ 759891 h 909044"/>
                <a:gd name="connsiteX6" fmla="*/ 163704 w 611424"/>
                <a:gd name="connsiteY6" fmla="*/ 867558 h 909044"/>
                <a:gd name="connsiteX7" fmla="*/ -114 w 611424"/>
                <a:gd name="connsiteY7" fmla="*/ 898274 h 909044"/>
                <a:gd name="connsiteX8" fmla="*/ 56198 w 611424"/>
                <a:gd name="connsiteY8" fmla="*/ 452889 h 909044"/>
                <a:gd name="connsiteX9" fmla="*/ 56198 w 611424"/>
                <a:gd name="connsiteY9" fmla="*/ 27982 h 909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11424" h="909044">
                  <a:moveTo>
                    <a:pt x="191859" y="-174"/>
                  </a:moveTo>
                  <a:lnTo>
                    <a:pt x="381274" y="15184"/>
                  </a:lnTo>
                  <a:cubicBezTo>
                    <a:pt x="381274" y="15184"/>
                    <a:pt x="532294" y="17743"/>
                    <a:pt x="593725" y="58698"/>
                  </a:cubicBezTo>
                  <a:cubicBezTo>
                    <a:pt x="655157" y="99653"/>
                    <a:pt x="534853" y="353062"/>
                    <a:pt x="534853" y="353062"/>
                  </a:cubicBezTo>
                  <a:cubicBezTo>
                    <a:pt x="534853" y="353062"/>
                    <a:pt x="503577" y="453533"/>
                    <a:pt x="527175" y="498964"/>
                  </a:cubicBezTo>
                  <a:cubicBezTo>
                    <a:pt x="603741" y="646373"/>
                    <a:pt x="592389" y="759891"/>
                    <a:pt x="592389" y="759891"/>
                  </a:cubicBezTo>
                  <a:cubicBezTo>
                    <a:pt x="592389" y="759891"/>
                    <a:pt x="435027" y="795887"/>
                    <a:pt x="163704" y="867558"/>
                  </a:cubicBezTo>
                  <a:cubicBezTo>
                    <a:pt x="163704" y="867558"/>
                    <a:pt x="-5234" y="934110"/>
                    <a:pt x="-114" y="898274"/>
                  </a:cubicBezTo>
                  <a:cubicBezTo>
                    <a:pt x="5005" y="862438"/>
                    <a:pt x="56198" y="452889"/>
                    <a:pt x="56198" y="452889"/>
                  </a:cubicBezTo>
                  <a:lnTo>
                    <a:pt x="56198" y="27982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8B7A7590-8B08-4675-B7F2-1288F84F45A9}"/>
                </a:ext>
              </a:extLst>
            </p:cNvPr>
            <p:cNvSpPr/>
            <p:nvPr/>
          </p:nvSpPr>
          <p:spPr>
            <a:xfrm>
              <a:off x="10628920" y="1308966"/>
              <a:ext cx="444525" cy="535430"/>
            </a:xfrm>
            <a:custGeom>
              <a:avLst/>
              <a:gdLst>
                <a:gd name="connsiteX0" fmla="*/ 442449 w 444525"/>
                <a:gd name="connsiteY0" fmla="*/ 282678 h 535430"/>
                <a:gd name="connsiteX1" fmla="*/ 380074 w 444525"/>
                <a:gd name="connsiteY1" fmla="*/ 134955 h 535430"/>
                <a:gd name="connsiteX2" fmla="*/ 383644 w 444525"/>
                <a:gd name="connsiteY2" fmla="*/ 134980 h 535430"/>
                <a:gd name="connsiteX3" fmla="*/ 416801 w 444525"/>
                <a:gd name="connsiteY3" fmla="*/ 118659 h 535430"/>
                <a:gd name="connsiteX4" fmla="*/ 411616 w 444525"/>
                <a:gd name="connsiteY4" fmla="*/ 90409 h 535430"/>
                <a:gd name="connsiteX5" fmla="*/ 387954 w 444525"/>
                <a:gd name="connsiteY5" fmla="*/ 71919 h 535430"/>
                <a:gd name="connsiteX6" fmla="*/ 417248 w 444525"/>
                <a:gd name="connsiteY6" fmla="*/ 74800 h 535430"/>
                <a:gd name="connsiteX7" fmla="*/ 419033 w 444525"/>
                <a:gd name="connsiteY7" fmla="*/ 57927 h 535430"/>
                <a:gd name="connsiteX8" fmla="*/ 407656 w 444525"/>
                <a:gd name="connsiteY8" fmla="*/ 44202 h 535430"/>
                <a:gd name="connsiteX9" fmla="*/ 357629 w 444525"/>
                <a:gd name="connsiteY9" fmla="*/ 8901 h 535430"/>
                <a:gd name="connsiteX10" fmla="*/ 313059 w 444525"/>
                <a:gd name="connsiteY10" fmla="*/ 4886 h 535430"/>
                <a:gd name="connsiteX11" fmla="*/ 305671 w 444525"/>
                <a:gd name="connsiteY11" fmla="*/ 50135 h 535430"/>
                <a:gd name="connsiteX12" fmla="*/ 282366 w 444525"/>
                <a:gd name="connsiteY12" fmla="*/ 43102 h 535430"/>
                <a:gd name="connsiteX13" fmla="*/ 264490 w 444525"/>
                <a:gd name="connsiteY13" fmla="*/ 56836 h 535430"/>
                <a:gd name="connsiteX14" fmla="*/ 272749 w 444525"/>
                <a:gd name="connsiteY14" fmla="*/ 72845 h 535430"/>
                <a:gd name="connsiteX15" fmla="*/ 81294 w 444525"/>
                <a:gd name="connsiteY15" fmla="*/ 110927 h 535430"/>
                <a:gd name="connsiteX16" fmla="*/ -174 w 444525"/>
                <a:gd name="connsiteY16" fmla="*/ 238832 h 535430"/>
                <a:gd name="connsiteX17" fmla="*/ 5209 w 444525"/>
                <a:gd name="connsiteY17" fmla="*/ 287296 h 535430"/>
                <a:gd name="connsiteX18" fmla="*/ 6478 w 444525"/>
                <a:gd name="connsiteY18" fmla="*/ 433244 h 535430"/>
                <a:gd name="connsiteX19" fmla="*/ 99846 w 444525"/>
                <a:gd name="connsiteY19" fmla="*/ 466512 h 535430"/>
                <a:gd name="connsiteX20" fmla="*/ 100916 w 444525"/>
                <a:gd name="connsiteY20" fmla="*/ 410584 h 535430"/>
                <a:gd name="connsiteX21" fmla="*/ 92452 w 444525"/>
                <a:gd name="connsiteY21" fmla="*/ 204391 h 535430"/>
                <a:gd name="connsiteX22" fmla="*/ 93320 w 444525"/>
                <a:gd name="connsiteY22" fmla="*/ 204025 h 535430"/>
                <a:gd name="connsiteX23" fmla="*/ 93641 w 444525"/>
                <a:gd name="connsiteY23" fmla="*/ 204301 h 535430"/>
                <a:gd name="connsiteX24" fmla="*/ 187731 w 444525"/>
                <a:gd name="connsiteY24" fmla="*/ 243973 h 535430"/>
                <a:gd name="connsiteX25" fmla="*/ 161123 w 444525"/>
                <a:gd name="connsiteY25" fmla="*/ 217363 h 535430"/>
                <a:gd name="connsiteX26" fmla="*/ 320775 w 444525"/>
                <a:gd name="connsiteY26" fmla="*/ 265260 h 535430"/>
                <a:gd name="connsiteX27" fmla="*/ 320775 w 444525"/>
                <a:gd name="connsiteY27" fmla="*/ 318478 h 535430"/>
                <a:gd name="connsiteX28" fmla="*/ 256215 w 444525"/>
                <a:gd name="connsiteY28" fmla="*/ 455948 h 535430"/>
                <a:gd name="connsiteX29" fmla="*/ 290259 w 444525"/>
                <a:gd name="connsiteY29" fmla="*/ 535257 h 535430"/>
                <a:gd name="connsiteX30" fmla="*/ 375407 w 444525"/>
                <a:gd name="connsiteY30" fmla="*/ 487360 h 535430"/>
                <a:gd name="connsiteX31" fmla="*/ 436639 w 444525"/>
                <a:gd name="connsiteY31" fmla="*/ 354159 h 535430"/>
                <a:gd name="connsiteX32" fmla="*/ 442449 w 444525"/>
                <a:gd name="connsiteY32" fmla="*/ 282678 h 535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44525" h="535430">
                  <a:moveTo>
                    <a:pt x="442449" y="282678"/>
                  </a:moveTo>
                  <a:cubicBezTo>
                    <a:pt x="434871" y="240401"/>
                    <a:pt x="417895" y="180427"/>
                    <a:pt x="380074" y="134955"/>
                  </a:cubicBezTo>
                  <a:cubicBezTo>
                    <a:pt x="381266" y="134962"/>
                    <a:pt x="382452" y="135015"/>
                    <a:pt x="383644" y="134980"/>
                  </a:cubicBezTo>
                  <a:cubicBezTo>
                    <a:pt x="396642" y="134601"/>
                    <a:pt x="411431" y="130501"/>
                    <a:pt x="416801" y="118659"/>
                  </a:cubicBezTo>
                  <a:cubicBezTo>
                    <a:pt x="420330" y="108999"/>
                    <a:pt x="418345" y="98186"/>
                    <a:pt x="411616" y="90409"/>
                  </a:cubicBezTo>
                  <a:cubicBezTo>
                    <a:pt x="404912" y="82865"/>
                    <a:pt x="396895" y="76600"/>
                    <a:pt x="387954" y="71919"/>
                  </a:cubicBezTo>
                  <a:cubicBezTo>
                    <a:pt x="397074" y="77457"/>
                    <a:pt x="409967" y="82600"/>
                    <a:pt x="417248" y="74800"/>
                  </a:cubicBezTo>
                  <a:cubicBezTo>
                    <a:pt x="421068" y="69999"/>
                    <a:pt x="421764" y="63421"/>
                    <a:pt x="419033" y="57927"/>
                  </a:cubicBezTo>
                  <a:cubicBezTo>
                    <a:pt x="416271" y="52588"/>
                    <a:pt x="412390" y="47907"/>
                    <a:pt x="407656" y="44202"/>
                  </a:cubicBezTo>
                  <a:cubicBezTo>
                    <a:pt x="392322" y="30640"/>
                    <a:pt x="375546" y="18802"/>
                    <a:pt x="357629" y="8901"/>
                  </a:cubicBezTo>
                  <a:cubicBezTo>
                    <a:pt x="343758" y="1236"/>
                    <a:pt x="325511" y="-4918"/>
                    <a:pt x="313059" y="4886"/>
                  </a:cubicBezTo>
                  <a:cubicBezTo>
                    <a:pt x="300374" y="14874"/>
                    <a:pt x="302411" y="34322"/>
                    <a:pt x="305671" y="50135"/>
                  </a:cubicBezTo>
                  <a:cubicBezTo>
                    <a:pt x="298567" y="45982"/>
                    <a:pt x="290581" y="43571"/>
                    <a:pt x="282366" y="43102"/>
                  </a:cubicBezTo>
                  <a:cubicBezTo>
                    <a:pt x="273904" y="42861"/>
                    <a:pt x="266437" y="48597"/>
                    <a:pt x="264490" y="56836"/>
                  </a:cubicBezTo>
                  <a:cubicBezTo>
                    <a:pt x="264250" y="63250"/>
                    <a:pt x="267383" y="69323"/>
                    <a:pt x="272749" y="72845"/>
                  </a:cubicBezTo>
                  <a:cubicBezTo>
                    <a:pt x="223800" y="64795"/>
                    <a:pt x="161255" y="73929"/>
                    <a:pt x="81294" y="110927"/>
                  </a:cubicBezTo>
                  <a:cubicBezTo>
                    <a:pt x="81294" y="110927"/>
                    <a:pt x="3765" y="136770"/>
                    <a:pt x="-174" y="238832"/>
                  </a:cubicBezTo>
                  <a:cubicBezTo>
                    <a:pt x="-573" y="255155"/>
                    <a:pt x="1238" y="271457"/>
                    <a:pt x="5209" y="287296"/>
                  </a:cubicBezTo>
                  <a:cubicBezTo>
                    <a:pt x="9577" y="305797"/>
                    <a:pt x="25116" y="396562"/>
                    <a:pt x="6478" y="433244"/>
                  </a:cubicBezTo>
                  <a:lnTo>
                    <a:pt x="99846" y="466512"/>
                  </a:lnTo>
                  <a:lnTo>
                    <a:pt x="100916" y="410584"/>
                  </a:lnTo>
                  <a:cubicBezTo>
                    <a:pt x="28350" y="305832"/>
                    <a:pt x="64198" y="267393"/>
                    <a:pt x="92452" y="204391"/>
                  </a:cubicBezTo>
                  <a:cubicBezTo>
                    <a:pt x="92591" y="204050"/>
                    <a:pt x="92980" y="203886"/>
                    <a:pt x="93320" y="204025"/>
                  </a:cubicBezTo>
                  <a:cubicBezTo>
                    <a:pt x="93455" y="204079"/>
                    <a:pt x="93567" y="204177"/>
                    <a:pt x="93641" y="204301"/>
                  </a:cubicBezTo>
                  <a:cubicBezTo>
                    <a:pt x="98863" y="213261"/>
                    <a:pt x="118872" y="243973"/>
                    <a:pt x="187731" y="243973"/>
                  </a:cubicBezTo>
                  <a:lnTo>
                    <a:pt x="161123" y="217363"/>
                  </a:lnTo>
                  <a:cubicBezTo>
                    <a:pt x="161123" y="217363"/>
                    <a:pt x="278201" y="265260"/>
                    <a:pt x="320775" y="265260"/>
                  </a:cubicBezTo>
                  <a:cubicBezTo>
                    <a:pt x="320775" y="265260"/>
                    <a:pt x="352704" y="286547"/>
                    <a:pt x="320775" y="318478"/>
                  </a:cubicBezTo>
                  <a:cubicBezTo>
                    <a:pt x="288845" y="350409"/>
                    <a:pt x="218962" y="397408"/>
                    <a:pt x="256215" y="455948"/>
                  </a:cubicBezTo>
                  <a:cubicBezTo>
                    <a:pt x="293468" y="514488"/>
                    <a:pt x="290259" y="535257"/>
                    <a:pt x="290259" y="535257"/>
                  </a:cubicBezTo>
                  <a:lnTo>
                    <a:pt x="375407" y="487360"/>
                  </a:lnTo>
                  <a:cubicBezTo>
                    <a:pt x="375407" y="487360"/>
                    <a:pt x="427416" y="384460"/>
                    <a:pt x="436639" y="354159"/>
                  </a:cubicBezTo>
                  <a:cubicBezTo>
                    <a:pt x="444217" y="331130"/>
                    <a:pt x="446208" y="306629"/>
                    <a:pt x="442449" y="282678"/>
                  </a:cubicBezTo>
                  <a:close/>
                </a:path>
              </a:pathLst>
            </a:custGeom>
            <a:solidFill>
              <a:srgbClr val="2F2E41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5218075-64D9-4F91-B301-033215709778}"/>
                </a:ext>
              </a:extLst>
            </p:cNvPr>
            <p:cNvSpPr/>
            <p:nvPr/>
          </p:nvSpPr>
          <p:spPr>
            <a:xfrm>
              <a:off x="10048455" y="2745525"/>
              <a:ext cx="1693905" cy="1197089"/>
            </a:xfrm>
            <a:custGeom>
              <a:avLst/>
              <a:gdLst>
                <a:gd name="connsiteX0" fmla="*/ 0 w 1693905"/>
                <a:gd name="connsiteY0" fmla="*/ 0 h 1197089"/>
                <a:gd name="connsiteX1" fmla="*/ 1693906 w 1693905"/>
                <a:gd name="connsiteY1" fmla="*/ 0 h 1197089"/>
                <a:gd name="connsiteX2" fmla="*/ 1693906 w 1693905"/>
                <a:gd name="connsiteY2" fmla="*/ 938894 h 1197089"/>
                <a:gd name="connsiteX3" fmla="*/ 1478744 w 1693905"/>
                <a:gd name="connsiteY3" fmla="*/ 938894 h 1197089"/>
                <a:gd name="connsiteX4" fmla="*/ 1478744 w 1693905"/>
                <a:gd name="connsiteY4" fmla="*/ 1197090 h 1197089"/>
                <a:gd name="connsiteX5" fmla="*/ 1246953 w 1693905"/>
                <a:gd name="connsiteY5" fmla="*/ 938894 h 1197089"/>
                <a:gd name="connsiteX6" fmla="*/ 0 w 1693905"/>
                <a:gd name="connsiteY6" fmla="*/ 938894 h 1197089"/>
                <a:gd name="connsiteX7" fmla="*/ 0 w 1693905"/>
                <a:gd name="connsiteY7" fmla="*/ 0 h 1197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693905" h="1197089">
                  <a:moveTo>
                    <a:pt x="0" y="0"/>
                  </a:moveTo>
                  <a:lnTo>
                    <a:pt x="1693906" y="0"/>
                  </a:lnTo>
                  <a:lnTo>
                    <a:pt x="1693906" y="938894"/>
                  </a:lnTo>
                  <a:lnTo>
                    <a:pt x="1478744" y="938894"/>
                  </a:lnTo>
                  <a:lnTo>
                    <a:pt x="1478744" y="1197090"/>
                  </a:lnTo>
                  <a:lnTo>
                    <a:pt x="1246953" y="938894"/>
                  </a:lnTo>
                  <a:lnTo>
                    <a:pt x="0" y="9388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AB7002FE-BA11-48DC-BA01-1329BF11AA57}"/>
                </a:ext>
              </a:extLst>
            </p:cNvPr>
            <p:cNvSpPr/>
            <p:nvPr/>
          </p:nvSpPr>
          <p:spPr>
            <a:xfrm>
              <a:off x="10326207" y="3021324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594FCFF2-70BE-4FD9-92E2-BBAA1A12BBA2}"/>
                </a:ext>
              </a:extLst>
            </p:cNvPr>
            <p:cNvSpPr/>
            <p:nvPr/>
          </p:nvSpPr>
          <p:spPr>
            <a:xfrm>
              <a:off x="10326207" y="3189543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01914C6-8278-405B-AECA-702252E091B5}"/>
                </a:ext>
              </a:extLst>
            </p:cNvPr>
            <p:cNvSpPr/>
            <p:nvPr/>
          </p:nvSpPr>
          <p:spPr>
            <a:xfrm>
              <a:off x="10326207" y="3357761"/>
              <a:ext cx="1138397" cy="50857"/>
            </a:xfrm>
            <a:custGeom>
              <a:avLst/>
              <a:gdLst>
                <a:gd name="connsiteX0" fmla="*/ 0 w 1138397"/>
                <a:gd name="connsiteY0" fmla="*/ 0 h 50857"/>
                <a:gd name="connsiteX1" fmla="*/ 1138397 w 1138397"/>
                <a:gd name="connsiteY1" fmla="*/ 0 h 50857"/>
                <a:gd name="connsiteX2" fmla="*/ 1138397 w 1138397"/>
                <a:gd name="connsiteY2" fmla="*/ 50857 h 50857"/>
                <a:gd name="connsiteX3" fmla="*/ 0 w 1138397"/>
                <a:gd name="connsiteY3" fmla="*/ 50857 h 508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38397" h="50857">
                  <a:moveTo>
                    <a:pt x="0" y="0"/>
                  </a:moveTo>
                  <a:lnTo>
                    <a:pt x="1138397" y="0"/>
                  </a:lnTo>
                  <a:lnTo>
                    <a:pt x="1138397" y="50857"/>
                  </a:lnTo>
                  <a:lnTo>
                    <a:pt x="0" y="50857"/>
                  </a:lnTo>
                  <a:close/>
                </a:path>
              </a:pathLst>
            </a:custGeom>
            <a:solidFill>
              <a:srgbClr val="FFFFFF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6130D935-3CC6-4B75-B687-FEC4808B06E2}"/>
                </a:ext>
              </a:extLst>
            </p:cNvPr>
            <p:cNvSpPr/>
            <p:nvPr/>
          </p:nvSpPr>
          <p:spPr>
            <a:xfrm>
              <a:off x="10925106" y="2143925"/>
              <a:ext cx="255400" cy="722324"/>
            </a:xfrm>
            <a:custGeom>
              <a:avLst/>
              <a:gdLst>
                <a:gd name="connsiteX0" fmla="*/ 235333 w 255400"/>
                <a:gd name="connsiteY0" fmla="*/ -174 h 722324"/>
                <a:gd name="connsiteX1" fmla="*/ 135980 w 255400"/>
                <a:gd name="connsiteY1" fmla="*/ 23978 h 722324"/>
                <a:gd name="connsiteX2" fmla="*/ 135228 w 255400"/>
                <a:gd name="connsiteY2" fmla="*/ 225057 h 722324"/>
                <a:gd name="connsiteX3" fmla="*/ 23481 w 255400"/>
                <a:gd name="connsiteY3" fmla="*/ 610752 h 722324"/>
                <a:gd name="connsiteX4" fmla="*/ 13234 w 255400"/>
                <a:gd name="connsiteY4" fmla="*/ 698442 h 722324"/>
                <a:gd name="connsiteX5" fmla="*/ 100923 w 255400"/>
                <a:gd name="connsiteY5" fmla="*/ 708688 h 722324"/>
                <a:gd name="connsiteX6" fmla="*/ 121584 w 255400"/>
                <a:gd name="connsiteY6" fmla="*/ 640463 h 722324"/>
                <a:gd name="connsiteX7" fmla="*/ 255173 w 255400"/>
                <a:gd name="connsiteY7" fmla="*/ 241181 h 72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22324">
                  <a:moveTo>
                    <a:pt x="235333" y="-174"/>
                  </a:moveTo>
                  <a:lnTo>
                    <a:pt x="135980" y="23978"/>
                  </a:lnTo>
                  <a:lnTo>
                    <a:pt x="135228" y="225057"/>
                  </a:lnTo>
                  <a:lnTo>
                    <a:pt x="23481" y="610752"/>
                  </a:lnTo>
                  <a:cubicBezTo>
                    <a:pt x="-3563" y="632138"/>
                    <a:pt x="-8151" y="671398"/>
                    <a:pt x="13234" y="698442"/>
                  </a:cubicBezTo>
                  <a:cubicBezTo>
                    <a:pt x="34620" y="725486"/>
                    <a:pt x="73879" y="730074"/>
                    <a:pt x="100923" y="708688"/>
                  </a:cubicBezTo>
                  <a:cubicBezTo>
                    <a:pt x="121393" y="692501"/>
                    <a:pt x="129635" y="665288"/>
                    <a:pt x="121584" y="640463"/>
                  </a:cubicBezTo>
                  <a:lnTo>
                    <a:pt x="255173" y="241181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A6F0D28-D5A3-43AF-8B0A-942AFF0AAEEA}"/>
                </a:ext>
              </a:extLst>
            </p:cNvPr>
            <p:cNvSpPr/>
            <p:nvPr/>
          </p:nvSpPr>
          <p:spPr>
            <a:xfrm>
              <a:off x="10499405" y="2139697"/>
              <a:ext cx="255400" cy="732228"/>
            </a:xfrm>
            <a:custGeom>
              <a:avLst/>
              <a:gdLst>
                <a:gd name="connsiteX0" fmla="*/ -228 w 255400"/>
                <a:gd name="connsiteY0" fmla="*/ -174 h 732228"/>
                <a:gd name="connsiteX1" fmla="*/ 118965 w 255400"/>
                <a:gd name="connsiteY1" fmla="*/ 33881 h 732228"/>
                <a:gd name="connsiteX2" fmla="*/ 119717 w 255400"/>
                <a:gd name="connsiteY2" fmla="*/ 234961 h 732228"/>
                <a:gd name="connsiteX3" fmla="*/ 231464 w 255400"/>
                <a:gd name="connsiteY3" fmla="*/ 620656 h 732228"/>
                <a:gd name="connsiteX4" fmla="*/ 241711 w 255400"/>
                <a:gd name="connsiteY4" fmla="*/ 708346 h 732228"/>
                <a:gd name="connsiteX5" fmla="*/ 154022 w 255400"/>
                <a:gd name="connsiteY5" fmla="*/ 718592 h 732228"/>
                <a:gd name="connsiteX6" fmla="*/ 133361 w 255400"/>
                <a:gd name="connsiteY6" fmla="*/ 650367 h 732228"/>
                <a:gd name="connsiteX7" fmla="*/ -228 w 255400"/>
                <a:gd name="connsiteY7" fmla="*/ 251085 h 732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55400" h="732228">
                  <a:moveTo>
                    <a:pt x="-228" y="-174"/>
                  </a:moveTo>
                  <a:lnTo>
                    <a:pt x="118965" y="33881"/>
                  </a:lnTo>
                  <a:lnTo>
                    <a:pt x="119717" y="234961"/>
                  </a:lnTo>
                  <a:lnTo>
                    <a:pt x="231464" y="620656"/>
                  </a:lnTo>
                  <a:cubicBezTo>
                    <a:pt x="258508" y="642042"/>
                    <a:pt x="263096" y="681301"/>
                    <a:pt x="241711" y="708346"/>
                  </a:cubicBezTo>
                  <a:cubicBezTo>
                    <a:pt x="220325" y="735390"/>
                    <a:pt x="181066" y="739977"/>
                    <a:pt x="154022" y="718592"/>
                  </a:cubicBezTo>
                  <a:cubicBezTo>
                    <a:pt x="133552" y="702405"/>
                    <a:pt x="125310" y="675192"/>
                    <a:pt x="133361" y="650367"/>
                  </a:cubicBezTo>
                  <a:lnTo>
                    <a:pt x="-228" y="251085"/>
                  </a:lnTo>
                  <a:close/>
                </a:path>
              </a:pathLst>
            </a:custGeom>
            <a:solidFill>
              <a:srgbClr val="9F616A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D23044B-52E2-4469-9E1C-FA4CFE6CE380}"/>
                </a:ext>
              </a:extLst>
            </p:cNvPr>
            <p:cNvSpPr/>
            <p:nvPr/>
          </p:nvSpPr>
          <p:spPr>
            <a:xfrm>
              <a:off x="11011569" y="1838607"/>
              <a:ext cx="183600" cy="560636"/>
            </a:xfrm>
            <a:custGeom>
              <a:avLst/>
              <a:gdLst>
                <a:gd name="connsiteX0" fmla="*/ -228 w 183600"/>
                <a:gd name="connsiteY0" fmla="*/ 10615 h 560636"/>
                <a:gd name="connsiteX1" fmla="*/ 24394 w 183600"/>
                <a:gd name="connsiteY1" fmla="*/ 2586 h 560636"/>
                <a:gd name="connsiteX2" fmla="*/ 66323 w 183600"/>
                <a:gd name="connsiteY2" fmla="*/ 5496 h 560636"/>
                <a:gd name="connsiteX3" fmla="*/ 66323 w 183600"/>
                <a:gd name="connsiteY3" fmla="*/ 5496 h 560636"/>
                <a:gd name="connsiteX4" fmla="*/ 148232 w 183600"/>
                <a:gd name="connsiteY4" fmla="*/ 61809 h 560636"/>
                <a:gd name="connsiteX5" fmla="*/ 183372 w 183600"/>
                <a:gd name="connsiteY5" fmla="*/ 560462 h 560636"/>
                <a:gd name="connsiteX6" fmla="*/ 31563 w 183600"/>
                <a:gd name="connsiteY6" fmla="*/ 512159 h 560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600" h="560636">
                  <a:moveTo>
                    <a:pt x="-228" y="10615"/>
                  </a:moveTo>
                  <a:lnTo>
                    <a:pt x="24394" y="2586"/>
                  </a:lnTo>
                  <a:cubicBezTo>
                    <a:pt x="38218" y="-1922"/>
                    <a:pt x="53254" y="-878"/>
                    <a:pt x="66323" y="5496"/>
                  </a:cubicBezTo>
                  <a:lnTo>
                    <a:pt x="66323" y="5496"/>
                  </a:lnTo>
                  <a:cubicBezTo>
                    <a:pt x="66323" y="5496"/>
                    <a:pt x="137994" y="10615"/>
                    <a:pt x="148232" y="61809"/>
                  </a:cubicBezTo>
                  <a:cubicBezTo>
                    <a:pt x="158471" y="113002"/>
                    <a:pt x="183372" y="560462"/>
                    <a:pt x="183372" y="560462"/>
                  </a:cubicBezTo>
                  <a:lnTo>
                    <a:pt x="31563" y="512159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9A5FCB4F-4920-4EDD-82AF-CCE0309F2D46}"/>
                </a:ext>
              </a:extLst>
            </p:cNvPr>
            <p:cNvSpPr/>
            <p:nvPr/>
          </p:nvSpPr>
          <p:spPr>
            <a:xfrm>
              <a:off x="10477526" y="1840304"/>
              <a:ext cx="188489" cy="572740"/>
            </a:xfrm>
            <a:custGeom>
              <a:avLst/>
              <a:gdLst>
                <a:gd name="connsiteX0" fmla="*/ 188262 w 188489"/>
                <a:gd name="connsiteY0" fmla="*/ 8918 h 572740"/>
                <a:gd name="connsiteX1" fmla="*/ 144681 w 188489"/>
                <a:gd name="connsiteY1" fmla="*/ 6726 h 572740"/>
                <a:gd name="connsiteX2" fmla="*/ 130880 w 188489"/>
                <a:gd name="connsiteY2" fmla="*/ -174 h 572740"/>
                <a:gd name="connsiteX3" fmla="*/ 39802 w 188489"/>
                <a:gd name="connsiteY3" fmla="*/ 60112 h 572740"/>
                <a:gd name="connsiteX4" fmla="*/ -228 w 188489"/>
                <a:gd name="connsiteY4" fmla="*/ 572566 h 572740"/>
                <a:gd name="connsiteX5" fmla="*/ 151581 w 188489"/>
                <a:gd name="connsiteY5" fmla="*/ 531164 h 57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8489" h="572740">
                  <a:moveTo>
                    <a:pt x="188262" y="8918"/>
                  </a:moveTo>
                  <a:lnTo>
                    <a:pt x="144681" y="6726"/>
                  </a:lnTo>
                  <a:lnTo>
                    <a:pt x="130880" y="-174"/>
                  </a:lnTo>
                  <a:cubicBezTo>
                    <a:pt x="130880" y="-174"/>
                    <a:pt x="50041" y="8918"/>
                    <a:pt x="39802" y="60112"/>
                  </a:cubicBezTo>
                  <a:cubicBezTo>
                    <a:pt x="29563" y="111306"/>
                    <a:pt x="-228" y="572566"/>
                    <a:pt x="-228" y="572566"/>
                  </a:cubicBezTo>
                  <a:lnTo>
                    <a:pt x="151581" y="531164"/>
                  </a:lnTo>
                  <a:close/>
                </a:path>
              </a:pathLst>
            </a:custGeom>
            <a:solidFill>
              <a:srgbClr val="3F3D56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AF7420D2-C06E-4EF4-9153-9FE56BAD5B58}"/>
                </a:ext>
              </a:extLst>
            </p:cNvPr>
            <p:cNvSpPr/>
            <p:nvPr/>
          </p:nvSpPr>
          <p:spPr>
            <a:xfrm>
              <a:off x="7894749" y="3360010"/>
              <a:ext cx="341862" cy="784975"/>
            </a:xfrm>
            <a:custGeom>
              <a:avLst/>
              <a:gdLst>
                <a:gd name="connsiteX0" fmla="*/ 267304 w 341862"/>
                <a:gd name="connsiteY0" fmla="*/ 302898 h 784975"/>
                <a:gd name="connsiteX1" fmla="*/ 339261 w 341862"/>
                <a:gd name="connsiteY1" fmla="*/ 240127 h 784975"/>
                <a:gd name="connsiteX2" fmla="*/ 322433 w 341862"/>
                <a:gd name="connsiteY2" fmla="*/ 105702 h 784975"/>
                <a:gd name="connsiteX3" fmla="*/ 282723 w 341862"/>
                <a:gd name="connsiteY3" fmla="*/ 122502 h 784975"/>
                <a:gd name="connsiteX4" fmla="*/ 319565 w 341862"/>
                <a:gd name="connsiteY4" fmla="*/ 90363 h 784975"/>
                <a:gd name="connsiteX5" fmla="*/ 298469 w 341862"/>
                <a:gd name="connsiteY5" fmla="*/ -174 h 784975"/>
                <a:gd name="connsiteX6" fmla="*/ 72040 w 341862"/>
                <a:gd name="connsiteY6" fmla="*/ 286034 h 784975"/>
                <a:gd name="connsiteX7" fmla="*/ 107680 w 341862"/>
                <a:gd name="connsiteY7" fmla="*/ 403272 h 784975"/>
                <a:gd name="connsiteX8" fmla="*/ 53243 w 341862"/>
                <a:gd name="connsiteY8" fmla="*/ 325748 h 784975"/>
                <a:gd name="connsiteX9" fmla="*/ 32554 w 341862"/>
                <a:gd name="connsiteY9" fmla="*/ 383247 h 784975"/>
                <a:gd name="connsiteX10" fmla="*/ 74136 w 341862"/>
                <a:gd name="connsiteY10" fmla="*/ 782389 h 784975"/>
                <a:gd name="connsiteX11" fmla="*/ 320864 w 341862"/>
                <a:gd name="connsiteY11" fmla="*/ 465897 h 784975"/>
                <a:gd name="connsiteX12" fmla="*/ 340817 w 341862"/>
                <a:gd name="connsiteY12" fmla="*/ 271796 h 784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862" h="784975">
                  <a:moveTo>
                    <a:pt x="267304" y="302898"/>
                  </a:moveTo>
                  <a:lnTo>
                    <a:pt x="339261" y="240127"/>
                  </a:lnTo>
                  <a:cubicBezTo>
                    <a:pt x="336184" y="195038"/>
                    <a:pt x="330565" y="150158"/>
                    <a:pt x="322433" y="105702"/>
                  </a:cubicBezTo>
                  <a:lnTo>
                    <a:pt x="282723" y="122502"/>
                  </a:lnTo>
                  <a:lnTo>
                    <a:pt x="319565" y="90363"/>
                  </a:lnTo>
                  <a:cubicBezTo>
                    <a:pt x="308963" y="35492"/>
                    <a:pt x="298469" y="-174"/>
                    <a:pt x="298469" y="-174"/>
                  </a:cubicBezTo>
                  <a:cubicBezTo>
                    <a:pt x="298469" y="-174"/>
                    <a:pt x="153284" y="128753"/>
                    <a:pt x="72040" y="286034"/>
                  </a:cubicBezTo>
                  <a:lnTo>
                    <a:pt x="107680" y="403272"/>
                  </a:lnTo>
                  <a:lnTo>
                    <a:pt x="53243" y="325748"/>
                  </a:lnTo>
                  <a:cubicBezTo>
                    <a:pt x="45148" y="344462"/>
                    <a:pt x="38238" y="363666"/>
                    <a:pt x="32554" y="383247"/>
                  </a:cubicBezTo>
                  <a:cubicBezTo>
                    <a:pt x="-24095" y="580864"/>
                    <a:pt x="-5478" y="759566"/>
                    <a:pt x="74136" y="782389"/>
                  </a:cubicBezTo>
                  <a:cubicBezTo>
                    <a:pt x="153751" y="805212"/>
                    <a:pt x="264214" y="663514"/>
                    <a:pt x="320864" y="465897"/>
                  </a:cubicBezTo>
                  <a:cubicBezTo>
                    <a:pt x="337394" y="402596"/>
                    <a:pt x="344123" y="337136"/>
                    <a:pt x="340817" y="271796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F44B2715-8E45-4598-938C-42AFECE681B0}"/>
                </a:ext>
              </a:extLst>
            </p:cNvPr>
            <p:cNvSpPr/>
            <p:nvPr/>
          </p:nvSpPr>
          <p:spPr>
            <a:xfrm>
              <a:off x="7921080" y="3573407"/>
              <a:ext cx="615082" cy="576831"/>
            </a:xfrm>
            <a:custGeom>
              <a:avLst/>
              <a:gdLst>
                <a:gd name="connsiteX0" fmla="*/ 431520 w 615082"/>
                <a:gd name="connsiteY0" fmla="*/ 243159 h 576831"/>
                <a:gd name="connsiteX1" fmla="*/ 525565 w 615082"/>
                <a:gd name="connsiteY1" fmla="*/ 226620 h 576831"/>
                <a:gd name="connsiteX2" fmla="*/ 580643 w 615082"/>
                <a:gd name="connsiteY2" fmla="*/ 102847 h 576831"/>
                <a:gd name="connsiteX3" fmla="*/ 537965 w 615082"/>
                <a:gd name="connsiteY3" fmla="*/ 96703 h 576831"/>
                <a:gd name="connsiteX4" fmla="*/ 586116 w 615082"/>
                <a:gd name="connsiteY4" fmla="*/ 88235 h 576831"/>
                <a:gd name="connsiteX5" fmla="*/ 614855 w 615082"/>
                <a:gd name="connsiteY5" fmla="*/ -174 h 576831"/>
                <a:gd name="connsiteX6" fmla="*/ 273082 w 615082"/>
                <a:gd name="connsiteY6" fmla="*/ 127791 h 576831"/>
                <a:gd name="connsiteX7" fmla="*/ 242993 w 615082"/>
                <a:gd name="connsiteY7" fmla="*/ 246573 h 576831"/>
                <a:gd name="connsiteX8" fmla="*/ 236464 w 615082"/>
                <a:gd name="connsiteY8" fmla="*/ 152070 h 576831"/>
                <a:gd name="connsiteX9" fmla="*/ 189032 w 615082"/>
                <a:gd name="connsiteY9" fmla="*/ 190599 h 576831"/>
                <a:gd name="connsiteX10" fmla="*/ 18314 w 615082"/>
                <a:gd name="connsiteY10" fmla="*/ 553776 h 576831"/>
                <a:gd name="connsiteX11" fmla="*/ 393117 w 615082"/>
                <a:gd name="connsiteY11" fmla="*/ 410380 h 576831"/>
                <a:gd name="connsiteX12" fmla="*/ 510528 w 615082"/>
                <a:gd name="connsiteY12" fmla="*/ 254535 h 576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15082" h="576831">
                  <a:moveTo>
                    <a:pt x="431520" y="243159"/>
                  </a:moveTo>
                  <a:lnTo>
                    <a:pt x="525565" y="226620"/>
                  </a:lnTo>
                  <a:cubicBezTo>
                    <a:pt x="546236" y="186431"/>
                    <a:pt x="564625" y="145108"/>
                    <a:pt x="580643" y="102847"/>
                  </a:cubicBezTo>
                  <a:lnTo>
                    <a:pt x="537965" y="96703"/>
                  </a:lnTo>
                  <a:lnTo>
                    <a:pt x="586116" y="88235"/>
                  </a:lnTo>
                  <a:cubicBezTo>
                    <a:pt x="605403" y="35782"/>
                    <a:pt x="614855" y="-174"/>
                    <a:pt x="614855" y="-174"/>
                  </a:cubicBezTo>
                  <a:cubicBezTo>
                    <a:pt x="614855" y="-174"/>
                    <a:pt x="423929" y="35147"/>
                    <a:pt x="273082" y="127791"/>
                  </a:cubicBezTo>
                  <a:lnTo>
                    <a:pt x="242993" y="246573"/>
                  </a:lnTo>
                  <a:lnTo>
                    <a:pt x="236464" y="152070"/>
                  </a:lnTo>
                  <a:cubicBezTo>
                    <a:pt x="219861" y="163906"/>
                    <a:pt x="204019" y="176774"/>
                    <a:pt x="189032" y="190599"/>
                  </a:cubicBezTo>
                  <a:cubicBezTo>
                    <a:pt x="38391" y="330485"/>
                    <a:pt x="-38043" y="493085"/>
                    <a:pt x="18314" y="553776"/>
                  </a:cubicBezTo>
                  <a:cubicBezTo>
                    <a:pt x="74671" y="614466"/>
                    <a:pt x="242475" y="550266"/>
                    <a:pt x="393117" y="410380"/>
                  </a:cubicBezTo>
                  <a:cubicBezTo>
                    <a:pt x="439987" y="364736"/>
                    <a:pt x="479584" y="312178"/>
                    <a:pt x="510528" y="254535"/>
                  </a:cubicBezTo>
                  <a:close/>
                </a:path>
              </a:pathLst>
            </a:custGeom>
            <a:solidFill>
              <a:schemeClr val="accent4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B29D8EC-E76B-4CFD-93BA-DDADCBB10B99}"/>
                </a:ext>
              </a:extLst>
            </p:cNvPr>
            <p:cNvSpPr/>
            <p:nvPr/>
          </p:nvSpPr>
          <p:spPr>
            <a:xfrm>
              <a:off x="7695981" y="4131266"/>
              <a:ext cx="4278254" cy="13800"/>
            </a:xfrm>
            <a:custGeom>
              <a:avLst/>
              <a:gdLst>
                <a:gd name="connsiteX0" fmla="*/ 4271127 w 4278254"/>
                <a:gd name="connsiteY0" fmla="*/ 13627 h 13800"/>
                <a:gd name="connsiteX1" fmla="*/ 6673 w 4278254"/>
                <a:gd name="connsiteY1" fmla="*/ 13627 h 13800"/>
                <a:gd name="connsiteX2" fmla="*/ -228 w 4278254"/>
                <a:gd name="connsiteY2" fmla="*/ 6726 h 13800"/>
                <a:gd name="connsiteX3" fmla="*/ 6673 w 4278254"/>
                <a:gd name="connsiteY3" fmla="*/ -174 h 13800"/>
                <a:gd name="connsiteX4" fmla="*/ 4271127 w 4278254"/>
                <a:gd name="connsiteY4" fmla="*/ -174 h 13800"/>
                <a:gd name="connsiteX5" fmla="*/ 4278027 w 4278254"/>
                <a:gd name="connsiteY5" fmla="*/ 6726 h 13800"/>
                <a:gd name="connsiteX6" fmla="*/ 4271127 w 4278254"/>
                <a:gd name="connsiteY6" fmla="*/ 13627 h 13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278254" h="13800">
                  <a:moveTo>
                    <a:pt x="4271127" y="13627"/>
                  </a:moveTo>
                  <a:lnTo>
                    <a:pt x="6673" y="13627"/>
                  </a:lnTo>
                  <a:cubicBezTo>
                    <a:pt x="2862" y="13627"/>
                    <a:pt x="-228" y="10538"/>
                    <a:pt x="-228" y="6726"/>
                  </a:cubicBezTo>
                  <a:cubicBezTo>
                    <a:pt x="-228" y="2915"/>
                    <a:pt x="2862" y="-174"/>
                    <a:pt x="6673" y="-174"/>
                  </a:cubicBezTo>
                  <a:lnTo>
                    <a:pt x="4271127" y="-174"/>
                  </a:lnTo>
                  <a:cubicBezTo>
                    <a:pt x="4274938" y="-174"/>
                    <a:pt x="4278027" y="2915"/>
                    <a:pt x="4278027" y="6726"/>
                  </a:cubicBezTo>
                  <a:cubicBezTo>
                    <a:pt x="4278027" y="10538"/>
                    <a:pt x="4274938" y="13627"/>
                    <a:pt x="4271127" y="13627"/>
                  </a:cubicBezTo>
                  <a:close/>
                </a:path>
              </a:pathLst>
            </a:custGeom>
            <a:solidFill>
              <a:srgbClr val="CBCBCB"/>
            </a:solidFill>
            <a:ln w="696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5148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5">
            <a:extLst>
              <a:ext uri="{FF2B5EF4-FFF2-40B4-BE49-F238E27FC236}">
                <a16:creationId xmlns:a16="http://schemas.microsoft.com/office/drawing/2014/main" id="{31174F7F-7CE7-496B-AA31-2B9592250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1315"/>
            <a:ext cx="10852781" cy="1004890"/>
          </a:xfrm>
        </p:spPr>
        <p:txBody>
          <a:bodyPr/>
          <a:lstStyle/>
          <a:p>
            <a:r>
              <a:rPr lang="en-US" dirty="0"/>
              <a:t>LET’S GET STARTED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A320A3-401E-4CDD-A3F9-10F226905B72}"/>
              </a:ext>
            </a:extLst>
          </p:cNvPr>
          <p:cNvGrpSpPr/>
          <p:nvPr/>
        </p:nvGrpSpPr>
        <p:grpSpPr>
          <a:xfrm>
            <a:off x="5047028" y="4964286"/>
            <a:ext cx="1691541" cy="1184327"/>
            <a:chOff x="8682442" y="3936605"/>
            <a:chExt cx="1691541" cy="1184327"/>
          </a:xfrm>
        </p:grpSpPr>
        <p:sp>
          <p:nvSpPr>
            <p:cNvPr id="11" name="Rectangle: Folded Corner 10">
              <a:extLst>
                <a:ext uri="{FF2B5EF4-FFF2-40B4-BE49-F238E27FC236}">
                  <a16:creationId xmlns:a16="http://schemas.microsoft.com/office/drawing/2014/main" id="{F41A2EAC-5DD1-43E7-8263-858838B59B6C}"/>
                </a:ext>
              </a:extLst>
            </p:cNvPr>
            <p:cNvSpPr/>
            <p:nvPr/>
          </p:nvSpPr>
          <p:spPr>
            <a:xfrm rot="21007327">
              <a:off x="8723283" y="4021238"/>
              <a:ext cx="1650700" cy="1099694"/>
            </a:xfrm>
            <a:prstGeom prst="foldedCorner">
              <a:avLst/>
            </a:prstGeom>
            <a:solidFill>
              <a:schemeClr val="tx1"/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B19C09A-37D3-4580-A55C-B6CF89DE99F8}"/>
                </a:ext>
              </a:extLst>
            </p:cNvPr>
            <p:cNvSpPr txBox="1"/>
            <p:nvPr/>
          </p:nvSpPr>
          <p:spPr>
            <a:xfrm rot="21047344">
              <a:off x="8682442" y="4288454"/>
              <a:ext cx="16252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ysClr val="windowText" lastClr="000000"/>
                  </a:solidFill>
                </a:rPr>
                <a:t>Are you excited?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17CE551-C418-4491-9122-C0B776143894}"/>
                </a:ext>
              </a:extLst>
            </p:cNvPr>
            <p:cNvSpPr/>
            <p:nvPr/>
          </p:nvSpPr>
          <p:spPr>
            <a:xfrm rot="20866322">
              <a:off x="9171166" y="3936605"/>
              <a:ext cx="365159" cy="189413"/>
            </a:xfrm>
            <a:prstGeom prst="rect">
              <a:avLst/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aphic 2">
            <a:extLst>
              <a:ext uri="{FF2B5EF4-FFF2-40B4-BE49-F238E27FC236}">
                <a16:creationId xmlns:a16="http://schemas.microsoft.com/office/drawing/2014/main" id="{17A2AE59-9AE8-4038-B064-3F63B1040C3E}"/>
              </a:ext>
            </a:extLst>
          </p:cNvPr>
          <p:cNvGrpSpPr/>
          <p:nvPr/>
        </p:nvGrpSpPr>
        <p:grpSpPr>
          <a:xfrm>
            <a:off x="1883090" y="1781175"/>
            <a:ext cx="8867775" cy="5076825"/>
            <a:chOff x="1218766" y="1781175"/>
            <a:chExt cx="8867775" cy="5076825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5D57E63-B67F-452C-9045-85880F9E6863}"/>
                </a:ext>
              </a:extLst>
            </p:cNvPr>
            <p:cNvSpPr/>
            <p:nvPr/>
          </p:nvSpPr>
          <p:spPr>
            <a:xfrm>
              <a:off x="1425846" y="5838825"/>
              <a:ext cx="400614" cy="580818"/>
            </a:xfrm>
            <a:custGeom>
              <a:avLst/>
              <a:gdLst>
                <a:gd name="connsiteX0" fmla="*/ 22614 w 400614"/>
                <a:gd name="connsiteY0" fmla="*/ 568421 h 580818"/>
                <a:gd name="connsiteX1" fmla="*/ 230954 w 400614"/>
                <a:gd name="connsiteY1" fmla="*/ 531731 h 580818"/>
                <a:gd name="connsiteX2" fmla="*/ 345416 w 400614"/>
                <a:gd name="connsiteY2" fmla="*/ 276175 h 580818"/>
                <a:gd name="connsiteX3" fmla="*/ 400480 w 400614"/>
                <a:gd name="connsiteY3" fmla="*/ -184 h 580818"/>
                <a:gd name="connsiteX4" fmla="*/ 285208 w 400614"/>
                <a:gd name="connsiteY4" fmla="*/ 79188 h 580818"/>
                <a:gd name="connsiteX5" fmla="*/ 60142 w 400614"/>
                <a:gd name="connsiteY5" fmla="*/ 277861 h 580818"/>
                <a:gd name="connsiteX6" fmla="*/ 23804 w 400614"/>
                <a:gd name="connsiteY6" fmla="*/ 562878 h 580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0614" h="580818">
                  <a:moveTo>
                    <a:pt x="22614" y="568421"/>
                  </a:moveTo>
                  <a:cubicBezTo>
                    <a:pt x="93708" y="593415"/>
                    <a:pt x="172680" y="579499"/>
                    <a:pt x="230954" y="531731"/>
                  </a:cubicBezTo>
                  <a:cubicBezTo>
                    <a:pt x="303925" y="470476"/>
                    <a:pt x="326813" y="369606"/>
                    <a:pt x="345416" y="276175"/>
                  </a:cubicBezTo>
                  <a:lnTo>
                    <a:pt x="400480" y="-184"/>
                  </a:lnTo>
                  <a:lnTo>
                    <a:pt x="285208" y="79188"/>
                  </a:lnTo>
                  <a:cubicBezTo>
                    <a:pt x="202303" y="136272"/>
                    <a:pt x="117540" y="195184"/>
                    <a:pt x="60142" y="277861"/>
                  </a:cubicBezTo>
                  <a:cubicBezTo>
                    <a:pt x="2744" y="360538"/>
                    <a:pt x="-22297" y="473409"/>
                    <a:pt x="23804" y="562878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10DA941-6CA0-4976-B179-A342C717B582}"/>
                </a:ext>
              </a:extLst>
            </p:cNvPr>
            <p:cNvSpPr/>
            <p:nvPr/>
          </p:nvSpPr>
          <p:spPr>
            <a:xfrm>
              <a:off x="1443803" y="6074511"/>
              <a:ext cx="227990" cy="694283"/>
            </a:xfrm>
            <a:custGeom>
              <a:avLst/>
              <a:gdLst>
                <a:gd name="connsiteX0" fmla="*/ 22458 w 227990"/>
                <a:gd name="connsiteY0" fmla="*/ 686560 h 694283"/>
                <a:gd name="connsiteX1" fmla="*/ 3228 w 227990"/>
                <a:gd name="connsiteY1" fmla="*/ 366939 h 694283"/>
                <a:gd name="connsiteX2" fmla="*/ 100154 w 227990"/>
                <a:gd name="connsiteY2" fmla="*/ 103391 h 694283"/>
                <a:gd name="connsiteX3" fmla="*/ 212635 w 227990"/>
                <a:gd name="connsiteY3" fmla="*/ 1455 h 694283"/>
                <a:gd name="connsiteX4" fmla="*/ 223036 w 227990"/>
                <a:gd name="connsiteY4" fmla="*/ 19248 h 694283"/>
                <a:gd name="connsiteX5" fmla="*/ 58158 w 227990"/>
                <a:gd name="connsiteY5" fmla="*/ 218168 h 694283"/>
                <a:gd name="connsiteX6" fmla="*/ 22687 w 227990"/>
                <a:gd name="connsiteY6" fmla="*/ 505966 h 694283"/>
                <a:gd name="connsiteX7" fmla="*/ 42337 w 227990"/>
                <a:gd name="connsiteY7" fmla="*/ 681064 h 694283"/>
                <a:gd name="connsiteX8" fmla="*/ 35146 w 227990"/>
                <a:gd name="connsiteY8" fmla="*/ 693741 h 694283"/>
                <a:gd name="connsiteX9" fmla="*/ 22468 w 227990"/>
                <a:gd name="connsiteY9" fmla="*/ 686541 h 694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7990" h="694283">
                  <a:moveTo>
                    <a:pt x="22458" y="686560"/>
                  </a:moveTo>
                  <a:cubicBezTo>
                    <a:pt x="7952" y="580851"/>
                    <a:pt x="-6974" y="473781"/>
                    <a:pt x="3228" y="366939"/>
                  </a:cubicBezTo>
                  <a:cubicBezTo>
                    <a:pt x="12267" y="272060"/>
                    <a:pt x="41213" y="179401"/>
                    <a:pt x="100154" y="103391"/>
                  </a:cubicBezTo>
                  <a:cubicBezTo>
                    <a:pt x="131434" y="63129"/>
                    <a:pt x="169496" y="28640"/>
                    <a:pt x="212635" y="1455"/>
                  </a:cubicBezTo>
                  <a:cubicBezTo>
                    <a:pt x="223884" y="-5641"/>
                    <a:pt x="234237" y="12180"/>
                    <a:pt x="223036" y="19248"/>
                  </a:cubicBezTo>
                  <a:cubicBezTo>
                    <a:pt x="148398" y="66425"/>
                    <a:pt x="90667" y="136072"/>
                    <a:pt x="58158" y="218168"/>
                  </a:cubicBezTo>
                  <a:cubicBezTo>
                    <a:pt x="22268" y="309465"/>
                    <a:pt x="16505" y="408982"/>
                    <a:pt x="22687" y="505966"/>
                  </a:cubicBezTo>
                  <a:cubicBezTo>
                    <a:pt x="26421" y="564611"/>
                    <a:pt x="34365" y="622875"/>
                    <a:pt x="42337" y="681064"/>
                  </a:cubicBezTo>
                  <a:cubicBezTo>
                    <a:pt x="43652" y="686531"/>
                    <a:pt x="40499" y="692065"/>
                    <a:pt x="35146" y="693741"/>
                  </a:cubicBezTo>
                  <a:cubicBezTo>
                    <a:pt x="29659" y="695218"/>
                    <a:pt x="24002" y="692008"/>
                    <a:pt x="22468" y="686541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537F25B-03B4-4C56-83D9-5880AC0AC114}"/>
                </a:ext>
              </a:extLst>
            </p:cNvPr>
            <p:cNvSpPr/>
            <p:nvPr/>
          </p:nvSpPr>
          <p:spPr>
            <a:xfrm>
              <a:off x="1570829" y="6419700"/>
              <a:ext cx="474906" cy="243482"/>
            </a:xfrm>
            <a:custGeom>
              <a:avLst/>
              <a:gdLst>
                <a:gd name="connsiteX0" fmla="*/ -135 w 474906"/>
                <a:gd name="connsiteY0" fmla="*/ 171749 h 243482"/>
                <a:gd name="connsiteX1" fmla="*/ 138254 w 474906"/>
                <a:gd name="connsiteY1" fmla="*/ 243196 h 243482"/>
                <a:gd name="connsiteX2" fmla="*/ 319277 w 474906"/>
                <a:gd name="connsiteY2" fmla="*/ 144565 h 243482"/>
                <a:gd name="connsiteX3" fmla="*/ 474772 w 474906"/>
                <a:gd name="connsiteY3" fmla="*/ 7272 h 243482"/>
                <a:gd name="connsiteX4" fmla="*/ 371864 w 474906"/>
                <a:gd name="connsiteY4" fmla="*/ 2347 h 243482"/>
                <a:gd name="connsiteX5" fmla="*/ 151446 w 474906"/>
                <a:gd name="connsiteY5" fmla="*/ 18330 h 243482"/>
                <a:gd name="connsiteX6" fmla="*/ 3066 w 474906"/>
                <a:gd name="connsiteY6" fmla="*/ 169044 h 2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4906" h="243482">
                  <a:moveTo>
                    <a:pt x="-135" y="171749"/>
                  </a:moveTo>
                  <a:cubicBezTo>
                    <a:pt x="30355" y="218107"/>
                    <a:pt x="82809" y="245187"/>
                    <a:pt x="138254" y="243196"/>
                  </a:cubicBezTo>
                  <a:cubicBezTo>
                    <a:pt x="208320" y="239872"/>
                    <a:pt x="266718" y="190990"/>
                    <a:pt x="319277" y="144565"/>
                  </a:cubicBezTo>
                  <a:lnTo>
                    <a:pt x="474772" y="7272"/>
                  </a:lnTo>
                  <a:lnTo>
                    <a:pt x="371864" y="2347"/>
                  </a:lnTo>
                  <a:cubicBezTo>
                    <a:pt x="297855" y="-1196"/>
                    <a:pt x="221941" y="-4520"/>
                    <a:pt x="151446" y="18330"/>
                  </a:cubicBezTo>
                  <a:cubicBezTo>
                    <a:pt x="80961" y="41171"/>
                    <a:pt x="15953" y="96073"/>
                    <a:pt x="3066" y="169044"/>
                  </a:cubicBezTo>
                </a:path>
              </a:pathLst>
            </a:custGeom>
            <a:solidFill>
              <a:schemeClr val="accent6">
                <a:lumMod val="50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57A65B32-6FD7-4A85-A2CF-7EA48FBC353A}"/>
                </a:ext>
              </a:extLst>
            </p:cNvPr>
            <p:cNvSpPr/>
            <p:nvPr/>
          </p:nvSpPr>
          <p:spPr>
            <a:xfrm>
              <a:off x="1424029" y="6503048"/>
              <a:ext cx="429747" cy="332843"/>
            </a:xfrm>
            <a:custGeom>
              <a:avLst/>
              <a:gdLst>
                <a:gd name="connsiteX0" fmla="*/ 1219 w 429747"/>
                <a:gd name="connsiteY0" fmla="*/ 318782 h 332843"/>
                <a:gd name="connsiteX1" fmla="*/ 296865 w 429747"/>
                <a:gd name="connsiteY1" fmla="*/ 13925 h 332843"/>
                <a:gd name="connsiteX2" fmla="*/ 421205 w 429747"/>
                <a:gd name="connsiteY2" fmla="*/ 1085 h 332843"/>
                <a:gd name="connsiteX3" fmla="*/ 417938 w 429747"/>
                <a:gd name="connsiteY3" fmla="*/ 21441 h 332843"/>
                <a:gd name="connsiteX4" fmla="*/ 219494 w 429747"/>
                <a:gd name="connsiteY4" fmla="*/ 73943 h 332843"/>
                <a:gd name="connsiteX5" fmla="*/ 83105 w 429747"/>
                <a:gd name="connsiteY5" fmla="*/ 221123 h 332843"/>
                <a:gd name="connsiteX6" fmla="*/ 20050 w 429747"/>
                <a:gd name="connsiteY6" fmla="*/ 327174 h 332843"/>
                <a:gd name="connsiteX7" fmla="*/ 1219 w 429747"/>
                <a:gd name="connsiteY7" fmla="*/ 318782 h 33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9747" h="332843">
                  <a:moveTo>
                    <a:pt x="1219" y="318782"/>
                  </a:moveTo>
                  <a:cubicBezTo>
                    <a:pt x="71075" y="195186"/>
                    <a:pt x="152085" y="57826"/>
                    <a:pt x="296865" y="13925"/>
                  </a:cubicBezTo>
                  <a:cubicBezTo>
                    <a:pt x="337108" y="1762"/>
                    <a:pt x="379314" y="-2600"/>
                    <a:pt x="421205" y="1085"/>
                  </a:cubicBezTo>
                  <a:cubicBezTo>
                    <a:pt x="434406" y="2228"/>
                    <a:pt x="431111" y="22574"/>
                    <a:pt x="417938" y="21441"/>
                  </a:cubicBezTo>
                  <a:cubicBezTo>
                    <a:pt x="347719" y="15611"/>
                    <a:pt x="277644" y="34147"/>
                    <a:pt x="219494" y="73943"/>
                  </a:cubicBezTo>
                  <a:cubicBezTo>
                    <a:pt x="163544" y="112023"/>
                    <a:pt x="119976" y="164973"/>
                    <a:pt x="83105" y="221123"/>
                  </a:cubicBezTo>
                  <a:cubicBezTo>
                    <a:pt x="60512" y="255518"/>
                    <a:pt x="40281" y="291369"/>
                    <a:pt x="20050" y="327174"/>
                  </a:cubicBezTo>
                  <a:cubicBezTo>
                    <a:pt x="13592" y="338623"/>
                    <a:pt x="-5315" y="330355"/>
                    <a:pt x="1219" y="318782"/>
                  </a:cubicBezTo>
                  <a:close/>
                </a:path>
              </a:pathLst>
            </a:custGeom>
            <a:solidFill>
              <a:srgbClr val="F2F2F2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19BAFBB-E623-42A9-9A5C-8A1FD6CA9BE2}"/>
                </a:ext>
              </a:extLst>
            </p:cNvPr>
            <p:cNvSpPr/>
            <p:nvPr/>
          </p:nvSpPr>
          <p:spPr>
            <a:xfrm>
              <a:off x="4678179" y="324802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FDB7123-B03D-42BC-8AF1-4FAC190CF34B}"/>
                </a:ext>
              </a:extLst>
            </p:cNvPr>
            <p:cNvSpPr/>
            <p:nvPr/>
          </p:nvSpPr>
          <p:spPr>
            <a:xfrm>
              <a:off x="4639638" y="2302389"/>
              <a:ext cx="1473300" cy="1448279"/>
            </a:xfrm>
            <a:custGeom>
              <a:avLst/>
              <a:gdLst>
                <a:gd name="connsiteX0" fmla="*/ 1462336 w 1473300"/>
                <a:gd name="connsiteY0" fmla="*/ 1448096 h 1448279"/>
                <a:gd name="connsiteX1" fmla="*/ 824123 w 1473300"/>
                <a:gd name="connsiteY1" fmla="*/ 1113273 h 1448279"/>
                <a:gd name="connsiteX2" fmla="*/ -8 w 1473300"/>
                <a:gd name="connsiteY2" fmla="*/ 213999 h 1448279"/>
                <a:gd name="connsiteX3" fmla="*/ 72734 w 1473300"/>
                <a:gd name="connsiteY3" fmla="*/ 58703 h 1448279"/>
                <a:gd name="connsiteX4" fmla="*/ 492901 w 1473300"/>
                <a:gd name="connsiteY4" fmla="*/ 16965 h 1448279"/>
                <a:gd name="connsiteX5" fmla="*/ 488119 w 1473300"/>
                <a:gd name="connsiteY5" fmla="*/ 45140 h 1448279"/>
                <a:gd name="connsiteX6" fmla="*/ 89698 w 1473300"/>
                <a:gd name="connsiteY6" fmla="*/ 81696 h 1448279"/>
                <a:gd name="connsiteX7" fmla="*/ 28547 w 1473300"/>
                <a:gd name="connsiteY7" fmla="*/ 213084 h 1448279"/>
                <a:gd name="connsiteX8" fmla="*/ 839592 w 1473300"/>
                <a:gd name="connsiteY8" fmla="*/ 1089242 h 1448279"/>
                <a:gd name="connsiteX9" fmla="*/ 1473166 w 1473300"/>
                <a:gd name="connsiteY9" fmla="*/ 1421645 h 1448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73300" h="1448279">
                  <a:moveTo>
                    <a:pt x="1462336" y="1448096"/>
                  </a:moveTo>
                  <a:cubicBezTo>
                    <a:pt x="1240004" y="1355827"/>
                    <a:pt x="1026405" y="1243766"/>
                    <a:pt x="824123" y="1113273"/>
                  </a:cubicBezTo>
                  <a:cubicBezTo>
                    <a:pt x="338386" y="800825"/>
                    <a:pt x="7192" y="439436"/>
                    <a:pt x="-8" y="213999"/>
                  </a:cubicBezTo>
                  <a:cubicBezTo>
                    <a:pt x="-2123" y="148114"/>
                    <a:pt x="22356" y="95860"/>
                    <a:pt x="72734" y="58703"/>
                  </a:cubicBezTo>
                  <a:cubicBezTo>
                    <a:pt x="154230" y="-1409"/>
                    <a:pt x="299515" y="-15830"/>
                    <a:pt x="492901" y="16965"/>
                  </a:cubicBezTo>
                  <a:lnTo>
                    <a:pt x="488119" y="45140"/>
                  </a:lnTo>
                  <a:cubicBezTo>
                    <a:pt x="302563" y="13659"/>
                    <a:pt x="164793" y="26299"/>
                    <a:pt x="89698" y="81696"/>
                  </a:cubicBezTo>
                  <a:cubicBezTo>
                    <a:pt x="47331" y="112948"/>
                    <a:pt x="26757" y="157144"/>
                    <a:pt x="28547" y="213084"/>
                  </a:cubicBezTo>
                  <a:cubicBezTo>
                    <a:pt x="35463" y="429550"/>
                    <a:pt x="361399" y="781651"/>
                    <a:pt x="839592" y="1089242"/>
                  </a:cubicBezTo>
                  <a:cubicBezTo>
                    <a:pt x="1040398" y="1218801"/>
                    <a:pt x="1252443" y="1330043"/>
                    <a:pt x="1473166" y="1421645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7D98ACB0-BCBE-4C11-B935-F718D134862D}"/>
                </a:ext>
              </a:extLst>
            </p:cNvPr>
            <p:cNvSpPr/>
            <p:nvPr/>
          </p:nvSpPr>
          <p:spPr>
            <a:xfrm>
              <a:off x="5513550" y="2427884"/>
              <a:ext cx="1584123" cy="1492072"/>
            </a:xfrm>
            <a:custGeom>
              <a:avLst/>
              <a:gdLst>
                <a:gd name="connsiteX0" fmla="*/ 1276149 w 1584123"/>
                <a:gd name="connsiteY0" fmla="*/ 1491889 h 1492072"/>
                <a:gd name="connsiteX1" fmla="*/ 976930 w 1584123"/>
                <a:gd name="connsiteY1" fmla="*/ 1450893 h 1492072"/>
                <a:gd name="connsiteX2" fmla="*/ 983589 w 1584123"/>
                <a:gd name="connsiteY2" fmla="*/ 1423109 h 1492072"/>
                <a:gd name="connsiteX3" fmla="*/ 1494157 w 1584123"/>
                <a:gd name="connsiteY3" fmla="*/ 1409640 h 1492072"/>
                <a:gd name="connsiteX4" fmla="*/ 1555308 w 1584123"/>
                <a:gd name="connsiteY4" fmla="*/ 1278252 h 1492072"/>
                <a:gd name="connsiteX5" fmla="*/ 744263 w 1584123"/>
                <a:gd name="connsiteY5" fmla="*/ 402105 h 1492072"/>
                <a:gd name="connsiteX6" fmla="*/ -135 w 1584123"/>
                <a:gd name="connsiteY6" fmla="*/ 26639 h 1492072"/>
                <a:gd name="connsiteX7" fmla="*/ 9705 w 1584123"/>
                <a:gd name="connsiteY7" fmla="*/ -184 h 1492072"/>
                <a:gd name="connsiteX8" fmla="*/ 759723 w 1584123"/>
                <a:gd name="connsiteY8" fmla="*/ 378064 h 1492072"/>
                <a:gd name="connsiteX9" fmla="*/ 1583864 w 1584123"/>
                <a:gd name="connsiteY9" fmla="*/ 1277338 h 1492072"/>
                <a:gd name="connsiteX10" fmla="*/ 1511112 w 1584123"/>
                <a:gd name="connsiteY10" fmla="*/ 1432634 h 1492072"/>
                <a:gd name="connsiteX11" fmla="*/ 1276149 w 1584123"/>
                <a:gd name="connsiteY11" fmla="*/ 1491889 h 1492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584123" h="1492072">
                  <a:moveTo>
                    <a:pt x="1276149" y="1491889"/>
                  </a:moveTo>
                  <a:cubicBezTo>
                    <a:pt x="1191405" y="1491889"/>
                    <a:pt x="1091050" y="1478249"/>
                    <a:pt x="976930" y="1450893"/>
                  </a:cubicBezTo>
                  <a:lnTo>
                    <a:pt x="983589" y="1423109"/>
                  </a:lnTo>
                  <a:cubicBezTo>
                    <a:pt x="1223200" y="1480535"/>
                    <a:pt x="1404518" y="1475763"/>
                    <a:pt x="1494157" y="1409640"/>
                  </a:cubicBezTo>
                  <a:cubicBezTo>
                    <a:pt x="1536515" y="1378389"/>
                    <a:pt x="1557089" y="1334183"/>
                    <a:pt x="1555308" y="1278252"/>
                  </a:cubicBezTo>
                  <a:cubicBezTo>
                    <a:pt x="1548383" y="1061787"/>
                    <a:pt x="1222457" y="709686"/>
                    <a:pt x="744263" y="402105"/>
                  </a:cubicBezTo>
                  <a:cubicBezTo>
                    <a:pt x="501900" y="246209"/>
                    <a:pt x="244496" y="116374"/>
                    <a:pt x="-135" y="26639"/>
                  </a:cubicBezTo>
                  <a:lnTo>
                    <a:pt x="9705" y="-184"/>
                  </a:lnTo>
                  <a:cubicBezTo>
                    <a:pt x="256278" y="90256"/>
                    <a:pt x="515625" y="221054"/>
                    <a:pt x="759723" y="378064"/>
                  </a:cubicBezTo>
                  <a:cubicBezTo>
                    <a:pt x="1245459" y="690512"/>
                    <a:pt x="1576663" y="1051901"/>
                    <a:pt x="1583864" y="1277338"/>
                  </a:cubicBezTo>
                  <a:cubicBezTo>
                    <a:pt x="1585969" y="1343232"/>
                    <a:pt x="1561499" y="1395477"/>
                    <a:pt x="1511112" y="1432634"/>
                  </a:cubicBezTo>
                  <a:cubicBezTo>
                    <a:pt x="1457610" y="1472096"/>
                    <a:pt x="1378200" y="1491889"/>
                    <a:pt x="1276149" y="1491889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6C24021-A5F0-4E6C-8780-C595C7F90FCF}"/>
                </a:ext>
              </a:extLst>
            </p:cNvPr>
            <p:cNvSpPr/>
            <p:nvPr/>
          </p:nvSpPr>
          <p:spPr>
            <a:xfrm>
              <a:off x="4639638" y="2302496"/>
              <a:ext cx="2446136" cy="1617155"/>
            </a:xfrm>
            <a:custGeom>
              <a:avLst/>
              <a:gdLst>
                <a:gd name="connsiteX0" fmla="*/ 308525 w 2446136"/>
                <a:gd name="connsiteY0" fmla="*/ 1616972 h 1617155"/>
                <a:gd name="connsiteX1" fmla="*/ 72734 w 2446136"/>
                <a:gd name="connsiteY1" fmla="*/ 1558022 h 1617155"/>
                <a:gd name="connsiteX2" fmla="*/ -8 w 2446136"/>
                <a:gd name="connsiteY2" fmla="*/ 1402726 h 1617155"/>
                <a:gd name="connsiteX3" fmla="*/ 824123 w 2446136"/>
                <a:gd name="connsiteY3" fmla="*/ 503452 h 1617155"/>
                <a:gd name="connsiteX4" fmla="*/ 2273057 w 2446136"/>
                <a:gd name="connsiteY4" fmla="*/ 11409 h 1617155"/>
                <a:gd name="connsiteX5" fmla="*/ 2267028 w 2446136"/>
                <a:gd name="connsiteY5" fmla="*/ 39336 h 1617155"/>
                <a:gd name="connsiteX6" fmla="*/ 839592 w 2446136"/>
                <a:gd name="connsiteY6" fmla="*/ 527493 h 1617155"/>
                <a:gd name="connsiteX7" fmla="*/ 28547 w 2446136"/>
                <a:gd name="connsiteY7" fmla="*/ 1403640 h 1617155"/>
                <a:gd name="connsiteX8" fmla="*/ 89698 w 2446136"/>
                <a:gd name="connsiteY8" fmla="*/ 1535028 h 1617155"/>
                <a:gd name="connsiteX9" fmla="*/ 1618175 w 2446136"/>
                <a:gd name="connsiteY9" fmla="*/ 1089134 h 1617155"/>
                <a:gd name="connsiteX10" fmla="*/ 2418475 w 2446136"/>
                <a:gd name="connsiteY10" fmla="*/ 278557 h 1617155"/>
                <a:gd name="connsiteX11" fmla="*/ 2446002 w 2446136"/>
                <a:gd name="connsiteY11" fmla="*/ 286244 h 1617155"/>
                <a:gd name="connsiteX12" fmla="*/ 1633634 w 2446136"/>
                <a:gd name="connsiteY12" fmla="*/ 1113166 h 1617155"/>
                <a:gd name="connsiteX13" fmla="*/ 702060 w 2446136"/>
                <a:gd name="connsiteY13" fmla="*/ 1551106 h 1617155"/>
                <a:gd name="connsiteX14" fmla="*/ 308525 w 2446136"/>
                <a:gd name="connsiteY14" fmla="*/ 1616972 h 1617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446136" h="1617155">
                  <a:moveTo>
                    <a:pt x="308525" y="1616972"/>
                  </a:moveTo>
                  <a:cubicBezTo>
                    <a:pt x="206189" y="1616981"/>
                    <a:pt x="126046" y="1597350"/>
                    <a:pt x="72734" y="1558022"/>
                  </a:cubicBezTo>
                  <a:cubicBezTo>
                    <a:pt x="22356" y="1520865"/>
                    <a:pt x="-2123" y="1468610"/>
                    <a:pt x="-8" y="1402726"/>
                  </a:cubicBezTo>
                  <a:cubicBezTo>
                    <a:pt x="7192" y="1177288"/>
                    <a:pt x="338386" y="815900"/>
                    <a:pt x="824123" y="503452"/>
                  </a:cubicBezTo>
                  <a:cubicBezTo>
                    <a:pt x="1367010" y="154256"/>
                    <a:pt x="1976363" y="-52694"/>
                    <a:pt x="2273057" y="11409"/>
                  </a:cubicBezTo>
                  <a:lnTo>
                    <a:pt x="2267028" y="39336"/>
                  </a:lnTo>
                  <a:cubicBezTo>
                    <a:pt x="1977039" y="-23338"/>
                    <a:pt x="1376707" y="181992"/>
                    <a:pt x="839592" y="527493"/>
                  </a:cubicBezTo>
                  <a:cubicBezTo>
                    <a:pt x="361399" y="835074"/>
                    <a:pt x="35463" y="1187175"/>
                    <a:pt x="28547" y="1403640"/>
                  </a:cubicBezTo>
                  <a:cubicBezTo>
                    <a:pt x="26757" y="1459571"/>
                    <a:pt x="47331" y="1503777"/>
                    <a:pt x="89698" y="1535028"/>
                  </a:cubicBezTo>
                  <a:cubicBezTo>
                    <a:pt x="304249" y="1693257"/>
                    <a:pt x="989915" y="1493242"/>
                    <a:pt x="1618175" y="1089134"/>
                  </a:cubicBezTo>
                  <a:cubicBezTo>
                    <a:pt x="2049743" y="811538"/>
                    <a:pt x="2356401" y="500937"/>
                    <a:pt x="2418475" y="278557"/>
                  </a:cubicBezTo>
                  <a:lnTo>
                    <a:pt x="2446002" y="286244"/>
                  </a:lnTo>
                  <a:cubicBezTo>
                    <a:pt x="2382127" y="515082"/>
                    <a:pt x="2070841" y="831940"/>
                    <a:pt x="1633634" y="1113166"/>
                  </a:cubicBezTo>
                  <a:cubicBezTo>
                    <a:pt x="1325948" y="1311076"/>
                    <a:pt x="995106" y="1466610"/>
                    <a:pt x="702060" y="1551106"/>
                  </a:cubicBezTo>
                  <a:cubicBezTo>
                    <a:pt x="549842" y="1594997"/>
                    <a:pt x="416777" y="1616972"/>
                    <a:pt x="308525" y="1616972"/>
                  </a:cubicBezTo>
                  <a:close/>
                </a:path>
              </a:pathLst>
            </a:custGeom>
            <a:solidFill>
              <a:srgbClr val="3F3D56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F3FE5BD-1EA8-43CF-804F-072F2B5045B7}"/>
                </a:ext>
              </a:extLst>
            </p:cNvPr>
            <p:cNvSpPr/>
            <p:nvPr/>
          </p:nvSpPr>
          <p:spPr>
            <a:xfrm>
              <a:off x="5242173" y="2290762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69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69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CC34BC8-756A-4AA6-9A84-F1E92C9C8530}"/>
                </a:ext>
              </a:extLst>
            </p:cNvPr>
            <p:cNvSpPr/>
            <p:nvPr/>
          </p:nvSpPr>
          <p:spPr>
            <a:xfrm>
              <a:off x="6199436" y="372427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401175F1-555C-4E83-AD3B-E60FE74A9288}"/>
                </a:ext>
              </a:extLst>
            </p:cNvPr>
            <p:cNvSpPr/>
            <p:nvPr/>
          </p:nvSpPr>
          <p:spPr>
            <a:xfrm>
              <a:off x="6494711" y="4533900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4C73C1D-D0D9-4D09-80D1-8271EBCDE5BD}"/>
                </a:ext>
              </a:extLst>
            </p:cNvPr>
            <p:cNvSpPr/>
            <p:nvPr/>
          </p:nvSpPr>
          <p:spPr>
            <a:xfrm>
              <a:off x="5085011" y="1781175"/>
              <a:ext cx="114300" cy="114300"/>
            </a:xfrm>
            <a:custGeom>
              <a:avLst/>
              <a:gdLst>
                <a:gd name="connsiteX0" fmla="*/ 114300 w 114300"/>
                <a:gd name="connsiteY0" fmla="*/ 57150 h 114300"/>
                <a:gd name="connsiteX1" fmla="*/ 57150 w 114300"/>
                <a:gd name="connsiteY1" fmla="*/ 114300 h 114300"/>
                <a:gd name="connsiteX2" fmla="*/ 0 w 114300"/>
                <a:gd name="connsiteY2" fmla="*/ 57150 h 114300"/>
                <a:gd name="connsiteX3" fmla="*/ 57150 w 114300"/>
                <a:gd name="connsiteY3" fmla="*/ 0 h 114300"/>
                <a:gd name="connsiteX4" fmla="*/ 11430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114300" y="57150"/>
                  </a:moveTo>
                  <a:cubicBezTo>
                    <a:pt x="114300" y="88713"/>
                    <a:pt x="88713" y="114300"/>
                    <a:pt x="57150" y="114300"/>
                  </a:cubicBezTo>
                  <a:cubicBezTo>
                    <a:pt x="25587" y="114300"/>
                    <a:pt x="0" y="88713"/>
                    <a:pt x="0" y="57150"/>
                  </a:cubicBezTo>
                  <a:cubicBezTo>
                    <a:pt x="0" y="25587"/>
                    <a:pt x="25587" y="0"/>
                    <a:pt x="57150" y="0"/>
                  </a:cubicBezTo>
                  <a:cubicBezTo>
                    <a:pt x="88713" y="0"/>
                    <a:pt x="114300" y="25587"/>
                    <a:pt x="114300" y="5715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98A77BF8-BFC1-4847-B34A-8583EC70BD4F}"/>
                </a:ext>
              </a:extLst>
            </p:cNvPr>
            <p:cNvSpPr/>
            <p:nvPr/>
          </p:nvSpPr>
          <p:spPr>
            <a:xfrm>
              <a:off x="6951911" y="2333625"/>
              <a:ext cx="171450" cy="171450"/>
            </a:xfrm>
            <a:custGeom>
              <a:avLst/>
              <a:gdLst>
                <a:gd name="connsiteX0" fmla="*/ 171450 w 171450"/>
                <a:gd name="connsiteY0" fmla="*/ 85725 h 171450"/>
                <a:gd name="connsiteX1" fmla="*/ 85725 w 171450"/>
                <a:gd name="connsiteY1" fmla="*/ 171450 h 171450"/>
                <a:gd name="connsiteX2" fmla="*/ 0 w 171450"/>
                <a:gd name="connsiteY2" fmla="*/ 85725 h 171450"/>
                <a:gd name="connsiteX3" fmla="*/ 85725 w 171450"/>
                <a:gd name="connsiteY3" fmla="*/ 0 h 171450"/>
                <a:gd name="connsiteX4" fmla="*/ 171450 w 171450"/>
                <a:gd name="connsiteY4" fmla="*/ 85725 h 171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450" h="171450">
                  <a:moveTo>
                    <a:pt x="171450" y="85725"/>
                  </a:moveTo>
                  <a:cubicBezTo>
                    <a:pt x="171450" y="133070"/>
                    <a:pt x="133070" y="171450"/>
                    <a:pt x="85725" y="171450"/>
                  </a:cubicBezTo>
                  <a:cubicBezTo>
                    <a:pt x="38380" y="171450"/>
                    <a:pt x="0" y="133070"/>
                    <a:pt x="0" y="85725"/>
                  </a:cubicBezTo>
                  <a:cubicBezTo>
                    <a:pt x="0" y="38380"/>
                    <a:pt x="38380" y="0"/>
                    <a:pt x="85725" y="0"/>
                  </a:cubicBezTo>
                  <a:cubicBezTo>
                    <a:pt x="133070" y="0"/>
                    <a:pt x="171450" y="38380"/>
                    <a:pt x="171450" y="857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36B54BB-56E9-4FCE-957E-FF686456D3E8}"/>
                </a:ext>
              </a:extLst>
            </p:cNvPr>
            <p:cNvSpPr/>
            <p:nvPr/>
          </p:nvSpPr>
          <p:spPr>
            <a:xfrm>
              <a:off x="12187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73" y="-184"/>
                    <a:pt x="3038341" y="4084"/>
                    <a:pt x="3038341" y="9342"/>
                  </a:cubicBezTo>
                  <a:cubicBezTo>
                    <a:pt x="3038341" y="14599"/>
                    <a:pt x="3034073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2E7867-48D9-476F-9D24-E50EC057DFB2}"/>
                </a:ext>
              </a:extLst>
            </p:cNvPr>
            <p:cNvSpPr/>
            <p:nvPr/>
          </p:nvSpPr>
          <p:spPr>
            <a:xfrm>
              <a:off x="3016076" y="6280013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275F5CB-8736-4FC5-B676-1FE7248B20E8}"/>
                </a:ext>
              </a:extLst>
            </p:cNvPr>
            <p:cNvSpPr/>
            <p:nvPr/>
          </p:nvSpPr>
          <p:spPr>
            <a:xfrm>
              <a:off x="2986310" y="6692303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9D8DCB0F-D7FB-4E8F-A8FE-C7217D07B425}"/>
                </a:ext>
              </a:extLst>
            </p:cNvPr>
            <p:cNvSpPr/>
            <p:nvPr/>
          </p:nvSpPr>
          <p:spPr>
            <a:xfrm>
              <a:off x="2549351" y="6289538"/>
              <a:ext cx="172345" cy="450427"/>
            </a:xfrm>
            <a:custGeom>
              <a:avLst/>
              <a:gdLst>
                <a:gd name="connsiteX0" fmla="*/ 19 w 172345"/>
                <a:gd name="connsiteY0" fmla="*/ 450427 h 450427"/>
                <a:gd name="connsiteX1" fmla="*/ 116795 w 172345"/>
                <a:gd name="connsiteY1" fmla="*/ 450418 h 450427"/>
                <a:gd name="connsiteX2" fmla="*/ 172345 w 172345"/>
                <a:gd name="connsiteY2" fmla="*/ 0 h 450427"/>
                <a:gd name="connsiteX3" fmla="*/ 0 w 172345"/>
                <a:gd name="connsiteY3" fmla="*/ 10 h 450427"/>
                <a:gd name="connsiteX4" fmla="*/ 19 w 172345"/>
                <a:gd name="connsiteY4" fmla="*/ 450427 h 450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45" h="450427">
                  <a:moveTo>
                    <a:pt x="19" y="450427"/>
                  </a:moveTo>
                  <a:lnTo>
                    <a:pt x="116795" y="450418"/>
                  </a:lnTo>
                  <a:lnTo>
                    <a:pt x="172345" y="0"/>
                  </a:lnTo>
                  <a:lnTo>
                    <a:pt x="0" y="10"/>
                  </a:lnTo>
                  <a:lnTo>
                    <a:pt x="19" y="450427"/>
                  </a:ln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55DA180-EBE3-441D-BF8A-54508FADA50E}"/>
                </a:ext>
              </a:extLst>
            </p:cNvPr>
            <p:cNvSpPr/>
            <p:nvPr/>
          </p:nvSpPr>
          <p:spPr>
            <a:xfrm>
              <a:off x="2519585" y="6701828"/>
              <a:ext cx="376532" cy="151333"/>
            </a:xfrm>
            <a:custGeom>
              <a:avLst/>
              <a:gdLst>
                <a:gd name="connsiteX0" fmla="*/ -135 w 376532"/>
                <a:gd name="connsiteY0" fmla="*/ -174 h 151333"/>
                <a:gd name="connsiteX1" fmla="*/ 229837 w 376532"/>
                <a:gd name="connsiteY1" fmla="*/ -184 h 151333"/>
                <a:gd name="connsiteX2" fmla="*/ 229847 w 376532"/>
                <a:gd name="connsiteY2" fmla="*/ -184 h 151333"/>
                <a:gd name="connsiteX3" fmla="*/ 376398 w 376532"/>
                <a:gd name="connsiteY3" fmla="*/ 146368 h 151333"/>
                <a:gd name="connsiteX4" fmla="*/ 376398 w 376532"/>
                <a:gd name="connsiteY4" fmla="*/ 151131 h 151333"/>
                <a:gd name="connsiteX5" fmla="*/ -125 w 376532"/>
                <a:gd name="connsiteY5" fmla="*/ 151150 h 151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76532" h="151333">
                  <a:moveTo>
                    <a:pt x="-135" y="-174"/>
                  </a:moveTo>
                  <a:lnTo>
                    <a:pt x="229837" y="-184"/>
                  </a:lnTo>
                  <a:lnTo>
                    <a:pt x="229847" y="-184"/>
                  </a:lnTo>
                  <a:cubicBezTo>
                    <a:pt x="310781" y="-174"/>
                    <a:pt x="376398" y="65434"/>
                    <a:pt x="376398" y="146368"/>
                  </a:cubicBezTo>
                  <a:lnTo>
                    <a:pt x="376398" y="151131"/>
                  </a:lnTo>
                  <a:lnTo>
                    <a:pt x="-125" y="15115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431254B-F4E8-4E37-822E-4571CBA0A7B6}"/>
                </a:ext>
              </a:extLst>
            </p:cNvPr>
            <p:cNvSpPr/>
            <p:nvPr/>
          </p:nvSpPr>
          <p:spPr>
            <a:xfrm>
              <a:off x="2450215" y="4716579"/>
              <a:ext cx="810958" cy="1874720"/>
            </a:xfrm>
            <a:custGeom>
              <a:avLst/>
              <a:gdLst>
                <a:gd name="connsiteX0" fmla="*/ 810824 w 810958"/>
                <a:gd name="connsiteY0" fmla="*/ 119984 h 1874720"/>
                <a:gd name="connsiteX1" fmla="*/ 751455 w 810958"/>
                <a:gd name="connsiteY1" fmla="*/ 1855487 h 1874720"/>
                <a:gd name="connsiteX2" fmla="*/ 560955 w 810958"/>
                <a:gd name="connsiteY2" fmla="*/ 1855487 h 1874720"/>
                <a:gd name="connsiteX3" fmla="*/ 380408 w 810958"/>
                <a:gd name="connsiteY3" fmla="*/ 300244 h 1874720"/>
                <a:gd name="connsiteX4" fmla="*/ 303780 w 810958"/>
                <a:gd name="connsiteY4" fmla="*/ 1874537 h 1874720"/>
                <a:gd name="connsiteX5" fmla="*/ 65655 w 810958"/>
                <a:gd name="connsiteY5" fmla="*/ 1874537 h 1874720"/>
                <a:gd name="connsiteX6" fmla="*/ -135 w 810958"/>
                <a:gd name="connsiteY6" fmla="*/ 9828 h 1874720"/>
                <a:gd name="connsiteX7" fmla="*/ 730909 w 810958"/>
                <a:gd name="connsiteY7" fmla="*/ -184 h 18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0958" h="1874720">
                  <a:moveTo>
                    <a:pt x="810824" y="119984"/>
                  </a:moveTo>
                  <a:lnTo>
                    <a:pt x="751455" y="1855487"/>
                  </a:lnTo>
                  <a:lnTo>
                    <a:pt x="560955" y="1855487"/>
                  </a:lnTo>
                  <a:lnTo>
                    <a:pt x="380408" y="300244"/>
                  </a:lnTo>
                  <a:lnTo>
                    <a:pt x="303780" y="1874537"/>
                  </a:lnTo>
                  <a:lnTo>
                    <a:pt x="65655" y="1874537"/>
                  </a:lnTo>
                  <a:lnTo>
                    <a:pt x="-135" y="9828"/>
                  </a:lnTo>
                  <a:lnTo>
                    <a:pt x="730909" y="-184"/>
                  </a:lnTo>
                  <a:close/>
                </a:path>
              </a:pathLst>
            </a:custGeom>
            <a:ln/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703E5A7-5CFE-4995-8233-5CA49D8D177E}"/>
                </a:ext>
              </a:extLst>
            </p:cNvPr>
            <p:cNvSpPr/>
            <p:nvPr/>
          </p:nvSpPr>
          <p:spPr>
            <a:xfrm>
              <a:off x="2555361" y="3419475"/>
              <a:ext cx="530761" cy="1382220"/>
            </a:xfrm>
            <a:custGeom>
              <a:avLst/>
              <a:gdLst>
                <a:gd name="connsiteX0" fmla="*/ 120167 w 530761"/>
                <a:gd name="connsiteY0" fmla="*/ 10630 h 1382220"/>
                <a:gd name="connsiteX1" fmla="*/ 455943 w 530761"/>
                <a:gd name="connsiteY1" fmla="*/ 0 h 1382220"/>
                <a:gd name="connsiteX2" fmla="*/ 530762 w 530761"/>
                <a:gd name="connsiteY2" fmla="*/ 1382220 h 1382220"/>
                <a:gd name="connsiteX3" fmla="*/ 0 w 530761"/>
                <a:gd name="connsiteY3" fmla="*/ 1371590 h 1382220"/>
                <a:gd name="connsiteX4" fmla="*/ 120167 w 530761"/>
                <a:gd name="connsiteY4" fmla="*/ 10630 h 1382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0761" h="1382220">
                  <a:moveTo>
                    <a:pt x="120167" y="10630"/>
                  </a:moveTo>
                  <a:lnTo>
                    <a:pt x="455943" y="0"/>
                  </a:lnTo>
                  <a:lnTo>
                    <a:pt x="530762" y="1382220"/>
                  </a:lnTo>
                  <a:lnTo>
                    <a:pt x="0" y="1371590"/>
                  </a:lnTo>
                  <a:lnTo>
                    <a:pt x="120167" y="10630"/>
                  </a:ln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39CDDEF9-C752-4A05-8D72-43DFC5C7E117}"/>
                </a:ext>
              </a:extLst>
            </p:cNvPr>
            <p:cNvSpPr/>
            <p:nvPr/>
          </p:nvSpPr>
          <p:spPr>
            <a:xfrm>
              <a:off x="2930894" y="3414712"/>
              <a:ext cx="360521" cy="1462087"/>
            </a:xfrm>
            <a:custGeom>
              <a:avLst/>
              <a:gdLst>
                <a:gd name="connsiteX0" fmla="*/ 9886 w 360521"/>
                <a:gd name="connsiteY0" fmla="*/ 1461904 h 1462087"/>
                <a:gd name="connsiteX1" fmla="*/ 360387 w 360521"/>
                <a:gd name="connsiteY1" fmla="*/ 1451893 h 1462087"/>
                <a:gd name="connsiteX2" fmla="*/ 260241 w 360521"/>
                <a:gd name="connsiteY2" fmla="*/ 951174 h 1462087"/>
                <a:gd name="connsiteX3" fmla="*/ 270261 w 360521"/>
                <a:gd name="connsiteY3" fmla="*/ 660766 h 1462087"/>
                <a:gd name="connsiteX4" fmla="*/ 350376 w 360521"/>
                <a:gd name="connsiteY4" fmla="*/ 190088 h 1462087"/>
                <a:gd name="connsiteX5" fmla="*/ 130053 w 360521"/>
                <a:gd name="connsiteY5" fmla="*/ 59900 h 1462087"/>
                <a:gd name="connsiteX6" fmla="*/ 79990 w 360521"/>
                <a:gd name="connsiteY6" fmla="*/ -184 h 1462087"/>
                <a:gd name="connsiteX7" fmla="*/ -135 w 360521"/>
                <a:gd name="connsiteY7" fmla="*/ 450463 h 1462087"/>
                <a:gd name="connsiteX8" fmla="*/ 9886 w 360521"/>
                <a:gd name="connsiteY8" fmla="*/ 1461904 h 1462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0521" h="1462087">
                  <a:moveTo>
                    <a:pt x="9886" y="1461904"/>
                  </a:moveTo>
                  <a:lnTo>
                    <a:pt x="360387" y="1451893"/>
                  </a:lnTo>
                  <a:lnTo>
                    <a:pt x="260241" y="951174"/>
                  </a:lnTo>
                  <a:lnTo>
                    <a:pt x="270261" y="660766"/>
                  </a:lnTo>
                  <a:lnTo>
                    <a:pt x="350376" y="190088"/>
                  </a:lnTo>
                  <a:lnTo>
                    <a:pt x="130053" y="59900"/>
                  </a:lnTo>
                  <a:lnTo>
                    <a:pt x="79990" y="-184"/>
                  </a:lnTo>
                  <a:cubicBezTo>
                    <a:pt x="79990" y="-184"/>
                    <a:pt x="-135" y="79931"/>
                    <a:pt x="-135" y="450463"/>
                  </a:cubicBezTo>
                  <a:cubicBezTo>
                    <a:pt x="-135" y="820995"/>
                    <a:pt x="9886" y="1461904"/>
                    <a:pt x="9886" y="146190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6094028C-6859-4499-8E47-57F36D622A1B}"/>
                </a:ext>
              </a:extLst>
            </p:cNvPr>
            <p:cNvSpPr/>
            <p:nvPr/>
          </p:nvSpPr>
          <p:spPr>
            <a:xfrm>
              <a:off x="2340049" y="3414712"/>
              <a:ext cx="503390" cy="1452076"/>
            </a:xfrm>
            <a:custGeom>
              <a:avLst/>
              <a:gdLst>
                <a:gd name="connsiteX0" fmla="*/ 300303 w 503390"/>
                <a:gd name="connsiteY0" fmla="*/ 1451893 h 1452076"/>
                <a:gd name="connsiteX1" fmla="*/ 470543 w 503390"/>
                <a:gd name="connsiteY1" fmla="*/ 404210 h 1452076"/>
                <a:gd name="connsiteX2" fmla="*/ 353253 w 503390"/>
                <a:gd name="connsiteY2" fmla="*/ -184 h 1452076"/>
                <a:gd name="connsiteX3" fmla="*/ 240210 w 503390"/>
                <a:gd name="connsiteY3" fmla="*/ 49889 h 1452076"/>
                <a:gd name="connsiteX4" fmla="*/ -135 w 503390"/>
                <a:gd name="connsiteY4" fmla="*/ 170057 h 1452076"/>
                <a:gd name="connsiteX5" fmla="*/ 90001 w 503390"/>
                <a:gd name="connsiteY5" fmla="*/ 420421 h 1452076"/>
                <a:gd name="connsiteX6" fmla="*/ 59959 w 503390"/>
                <a:gd name="connsiteY6" fmla="*/ 630724 h 1452076"/>
                <a:gd name="connsiteX7" fmla="*/ 39928 w 503390"/>
                <a:gd name="connsiteY7" fmla="*/ 1361768 h 1452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03390" h="1452076">
                  <a:moveTo>
                    <a:pt x="300303" y="1451893"/>
                  </a:moveTo>
                  <a:cubicBezTo>
                    <a:pt x="300303" y="1451893"/>
                    <a:pt x="600731" y="728498"/>
                    <a:pt x="470543" y="404210"/>
                  </a:cubicBezTo>
                  <a:cubicBezTo>
                    <a:pt x="470543" y="404210"/>
                    <a:pt x="426233" y="49889"/>
                    <a:pt x="353253" y="-184"/>
                  </a:cubicBezTo>
                  <a:lnTo>
                    <a:pt x="240210" y="49889"/>
                  </a:lnTo>
                  <a:lnTo>
                    <a:pt x="-135" y="170057"/>
                  </a:lnTo>
                  <a:lnTo>
                    <a:pt x="90001" y="420421"/>
                  </a:lnTo>
                  <a:lnTo>
                    <a:pt x="59959" y="630724"/>
                  </a:lnTo>
                  <a:lnTo>
                    <a:pt x="39928" y="1361768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B486C9E0-03BF-4050-AF7E-35767B6815FF}"/>
                </a:ext>
              </a:extLst>
            </p:cNvPr>
            <p:cNvSpPr/>
            <p:nvPr/>
          </p:nvSpPr>
          <p:spPr>
            <a:xfrm>
              <a:off x="2282327" y="4464500"/>
              <a:ext cx="286176" cy="426437"/>
            </a:xfrm>
            <a:custGeom>
              <a:avLst/>
              <a:gdLst>
                <a:gd name="connsiteX0" fmla="*/ 150932 w 286176"/>
                <a:gd name="connsiteY0" fmla="*/ 417031 h 426437"/>
                <a:gd name="connsiteX1" fmla="*/ 105860 w 286176"/>
                <a:gd name="connsiteY1" fmla="*/ 292110 h 426437"/>
                <a:gd name="connsiteX2" fmla="*/ 114194 w 286176"/>
                <a:gd name="connsiteY2" fmla="*/ 277804 h 426437"/>
                <a:gd name="connsiteX3" fmla="*/ -135 w 286176"/>
                <a:gd name="connsiteY3" fmla="*/ 96210 h 426437"/>
                <a:gd name="connsiteX4" fmla="*/ 93277 w 286176"/>
                <a:gd name="connsiteY4" fmla="*/ -184 h 426437"/>
                <a:gd name="connsiteX5" fmla="*/ 251125 w 286176"/>
                <a:gd name="connsiteY5" fmla="*/ 258535 h 426437"/>
                <a:gd name="connsiteX6" fmla="*/ 264927 w 286176"/>
                <a:gd name="connsiteY6" fmla="*/ 391342 h 426437"/>
                <a:gd name="connsiteX7" fmla="*/ 150932 w 286176"/>
                <a:gd name="connsiteY7" fmla="*/ 417031 h 426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6176" h="426437">
                  <a:moveTo>
                    <a:pt x="150932" y="417031"/>
                  </a:moveTo>
                  <a:cubicBezTo>
                    <a:pt x="103993" y="394980"/>
                    <a:pt x="83809" y="339050"/>
                    <a:pt x="105860" y="292110"/>
                  </a:cubicBezTo>
                  <a:cubicBezTo>
                    <a:pt x="108212" y="287110"/>
                    <a:pt x="111003" y="282318"/>
                    <a:pt x="114194" y="277804"/>
                  </a:cubicBezTo>
                  <a:lnTo>
                    <a:pt x="-135" y="96210"/>
                  </a:lnTo>
                  <a:lnTo>
                    <a:pt x="93277" y="-184"/>
                  </a:lnTo>
                  <a:lnTo>
                    <a:pt x="251125" y="258535"/>
                  </a:lnTo>
                  <a:cubicBezTo>
                    <a:pt x="291616" y="291396"/>
                    <a:pt x="297788" y="350851"/>
                    <a:pt x="264927" y="391342"/>
                  </a:cubicBezTo>
                  <a:cubicBezTo>
                    <a:pt x="237429" y="425213"/>
                    <a:pt x="190308" y="435833"/>
                    <a:pt x="150932" y="417031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8D24365-B549-4A83-A9EF-77CC150AC79D}"/>
                </a:ext>
              </a:extLst>
            </p:cNvPr>
            <p:cNvSpPr/>
            <p:nvPr/>
          </p:nvSpPr>
          <p:spPr>
            <a:xfrm>
              <a:off x="3293577" y="4638932"/>
              <a:ext cx="210710" cy="440695"/>
            </a:xfrm>
            <a:custGeom>
              <a:avLst/>
              <a:gdLst>
                <a:gd name="connsiteX0" fmla="*/ 52786 w 210710"/>
                <a:gd name="connsiteY0" fmla="*/ 416078 h 440695"/>
                <a:gd name="connsiteX1" fmla="*/ 45347 w 210710"/>
                <a:gd name="connsiteY1" fmla="*/ 283490 h 440695"/>
                <a:gd name="connsiteX2" fmla="*/ 57435 w 210710"/>
                <a:gd name="connsiteY2" fmla="*/ 272165 h 440695"/>
                <a:gd name="connsiteX3" fmla="*/ -135 w 210710"/>
                <a:gd name="connsiteY3" fmla="*/ 65444 h 440695"/>
                <a:gd name="connsiteX4" fmla="*/ 116956 w 210710"/>
                <a:gd name="connsiteY4" fmla="*/ -184 h 440695"/>
                <a:gd name="connsiteX5" fmla="*/ 194147 w 210710"/>
                <a:gd name="connsiteY5" fmla="*/ 292891 h 440695"/>
                <a:gd name="connsiteX6" fmla="*/ 169363 w 210710"/>
                <a:gd name="connsiteY6" fmla="*/ 424089 h 440695"/>
                <a:gd name="connsiteX7" fmla="*/ 52786 w 210710"/>
                <a:gd name="connsiteY7" fmla="*/ 416078 h 440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0710" h="440695">
                  <a:moveTo>
                    <a:pt x="52786" y="416078"/>
                  </a:moveTo>
                  <a:cubicBezTo>
                    <a:pt x="14115" y="381521"/>
                    <a:pt x="10791" y="322152"/>
                    <a:pt x="45347" y="283490"/>
                  </a:cubicBezTo>
                  <a:cubicBezTo>
                    <a:pt x="49033" y="279365"/>
                    <a:pt x="53082" y="275575"/>
                    <a:pt x="57435" y="272165"/>
                  </a:cubicBezTo>
                  <a:lnTo>
                    <a:pt x="-135" y="65444"/>
                  </a:lnTo>
                  <a:lnTo>
                    <a:pt x="116956" y="-184"/>
                  </a:lnTo>
                  <a:lnTo>
                    <a:pt x="194147" y="292891"/>
                  </a:lnTo>
                  <a:cubicBezTo>
                    <a:pt x="223532" y="335963"/>
                    <a:pt x="212435" y="394704"/>
                    <a:pt x="169363" y="424089"/>
                  </a:cubicBezTo>
                  <a:cubicBezTo>
                    <a:pt x="133320" y="448682"/>
                    <a:pt x="85124" y="445368"/>
                    <a:pt x="52786" y="416078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DA66D1D-70C2-48AC-A9F3-689C4341788D}"/>
                </a:ext>
              </a:extLst>
            </p:cNvPr>
            <p:cNvSpPr/>
            <p:nvPr/>
          </p:nvSpPr>
          <p:spPr>
            <a:xfrm>
              <a:off x="2099704" y="3564931"/>
              <a:ext cx="380552" cy="1171670"/>
            </a:xfrm>
            <a:custGeom>
              <a:avLst/>
              <a:gdLst>
                <a:gd name="connsiteX0" fmla="*/ 350376 w 380552"/>
                <a:gd name="connsiteY0" fmla="*/ -184 h 1171670"/>
                <a:gd name="connsiteX1" fmla="*/ 240210 w 380552"/>
                <a:gd name="connsiteY1" fmla="*/ 19838 h 1171670"/>
                <a:gd name="connsiteX2" fmla="*/ -135 w 380552"/>
                <a:gd name="connsiteY2" fmla="*/ 600673 h 1171670"/>
                <a:gd name="connsiteX3" fmla="*/ 220188 w 380552"/>
                <a:gd name="connsiteY3" fmla="*/ 1171487 h 1171670"/>
                <a:gd name="connsiteX4" fmla="*/ 370398 w 380552"/>
                <a:gd name="connsiteY4" fmla="*/ 1031288 h 1171670"/>
                <a:gd name="connsiteX5" fmla="*/ 230199 w 380552"/>
                <a:gd name="connsiteY5" fmla="*/ 690798 h 1171670"/>
                <a:gd name="connsiteX6" fmla="*/ 230199 w 380552"/>
                <a:gd name="connsiteY6" fmla="*/ 645736 h 1171670"/>
                <a:gd name="connsiteX7" fmla="*/ 240210 w 380552"/>
                <a:gd name="connsiteY7" fmla="*/ 605997 h 1171670"/>
                <a:gd name="connsiteX8" fmla="*/ 260241 w 380552"/>
                <a:gd name="connsiteY8" fmla="*/ 550600 h 1171670"/>
                <a:gd name="connsiteX9" fmla="*/ 380418 w 380552"/>
                <a:gd name="connsiteY9" fmla="*/ 300245 h 1171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0552" h="1171670">
                  <a:moveTo>
                    <a:pt x="350376" y="-184"/>
                  </a:moveTo>
                  <a:lnTo>
                    <a:pt x="240210" y="19838"/>
                  </a:lnTo>
                  <a:lnTo>
                    <a:pt x="-135" y="600673"/>
                  </a:lnTo>
                  <a:lnTo>
                    <a:pt x="220188" y="1171487"/>
                  </a:lnTo>
                  <a:lnTo>
                    <a:pt x="370398" y="1031288"/>
                  </a:lnTo>
                  <a:lnTo>
                    <a:pt x="230199" y="690798"/>
                  </a:lnTo>
                  <a:cubicBezTo>
                    <a:pt x="230199" y="690798"/>
                    <a:pt x="240210" y="650745"/>
                    <a:pt x="230199" y="645736"/>
                  </a:cubicBezTo>
                  <a:cubicBezTo>
                    <a:pt x="220188" y="640735"/>
                    <a:pt x="244915" y="608493"/>
                    <a:pt x="240210" y="605997"/>
                  </a:cubicBezTo>
                  <a:cubicBezTo>
                    <a:pt x="230199" y="600673"/>
                    <a:pt x="260241" y="550600"/>
                    <a:pt x="260241" y="550600"/>
                  </a:cubicBezTo>
                  <a:lnTo>
                    <a:pt x="380418" y="300245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9B990DC7-AA19-4711-B9FE-B84DDE9F7D98}"/>
                </a:ext>
              </a:extLst>
            </p:cNvPr>
            <p:cNvSpPr/>
            <p:nvPr/>
          </p:nvSpPr>
          <p:spPr>
            <a:xfrm>
              <a:off x="3141196" y="3604983"/>
              <a:ext cx="345500" cy="1231763"/>
            </a:xfrm>
            <a:custGeom>
              <a:avLst/>
              <a:gdLst>
                <a:gd name="connsiteX0" fmla="*/ 30042 w 345500"/>
                <a:gd name="connsiteY0" fmla="*/ 0 h 1231763"/>
                <a:gd name="connsiteX1" fmla="*/ 140208 w 345500"/>
                <a:gd name="connsiteY1" fmla="*/ 0 h 1231763"/>
                <a:gd name="connsiteX2" fmla="*/ 260375 w 345500"/>
                <a:gd name="connsiteY2" fmla="*/ 620887 h 1231763"/>
                <a:gd name="connsiteX3" fmla="*/ 250365 w 345500"/>
                <a:gd name="connsiteY3" fmla="*/ 721033 h 1231763"/>
                <a:gd name="connsiteX4" fmla="*/ 290417 w 345500"/>
                <a:gd name="connsiteY4" fmla="*/ 971388 h 1231763"/>
                <a:gd name="connsiteX5" fmla="*/ 345500 w 345500"/>
                <a:gd name="connsiteY5" fmla="*/ 1226754 h 1231763"/>
                <a:gd name="connsiteX6" fmla="*/ 170250 w 345500"/>
                <a:gd name="connsiteY6" fmla="*/ 1231764 h 1231763"/>
                <a:gd name="connsiteX7" fmla="*/ 80115 w 345500"/>
                <a:gd name="connsiteY7" fmla="*/ 761086 h 1231763"/>
                <a:gd name="connsiteX8" fmla="*/ 0 w 345500"/>
                <a:gd name="connsiteY8" fmla="*/ 440636 h 1231763"/>
                <a:gd name="connsiteX9" fmla="*/ 30042 w 345500"/>
                <a:gd name="connsiteY9" fmla="*/ 0 h 1231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5500" h="1231763">
                  <a:moveTo>
                    <a:pt x="30042" y="0"/>
                  </a:moveTo>
                  <a:lnTo>
                    <a:pt x="140208" y="0"/>
                  </a:lnTo>
                  <a:lnTo>
                    <a:pt x="260375" y="620887"/>
                  </a:lnTo>
                  <a:lnTo>
                    <a:pt x="250365" y="721033"/>
                  </a:lnTo>
                  <a:lnTo>
                    <a:pt x="290417" y="971388"/>
                  </a:lnTo>
                  <a:lnTo>
                    <a:pt x="345500" y="1226754"/>
                  </a:lnTo>
                  <a:lnTo>
                    <a:pt x="170250" y="1231764"/>
                  </a:lnTo>
                  <a:lnTo>
                    <a:pt x="80115" y="761086"/>
                  </a:lnTo>
                  <a:lnTo>
                    <a:pt x="0" y="440636"/>
                  </a:lnTo>
                  <a:lnTo>
                    <a:pt x="30042" y="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5C945F0E-AF03-478D-8145-04228679D8A7}"/>
                </a:ext>
              </a:extLst>
            </p:cNvPr>
            <p:cNvSpPr/>
            <p:nvPr/>
          </p:nvSpPr>
          <p:spPr>
            <a:xfrm>
              <a:off x="2615102" y="2869815"/>
              <a:ext cx="467887" cy="467887"/>
            </a:xfrm>
            <a:custGeom>
              <a:avLst/>
              <a:gdLst>
                <a:gd name="connsiteX0" fmla="*/ 467887 w 467887"/>
                <a:gd name="connsiteY0" fmla="*/ 233944 h 467887"/>
                <a:gd name="connsiteX1" fmla="*/ 233943 w 467887"/>
                <a:gd name="connsiteY1" fmla="*/ 467887 h 467887"/>
                <a:gd name="connsiteX2" fmla="*/ 0 w 467887"/>
                <a:gd name="connsiteY2" fmla="*/ 233944 h 467887"/>
                <a:gd name="connsiteX3" fmla="*/ 233943 w 467887"/>
                <a:gd name="connsiteY3" fmla="*/ 0 h 467887"/>
                <a:gd name="connsiteX4" fmla="*/ 467887 w 467887"/>
                <a:gd name="connsiteY4" fmla="*/ 233944 h 467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7887" h="467887">
                  <a:moveTo>
                    <a:pt x="467887" y="233944"/>
                  </a:moveTo>
                  <a:cubicBezTo>
                    <a:pt x="467887" y="363147"/>
                    <a:pt x="363147" y="467887"/>
                    <a:pt x="233943" y="467887"/>
                  </a:cubicBezTo>
                  <a:cubicBezTo>
                    <a:pt x="104740" y="467887"/>
                    <a:pt x="0" y="363147"/>
                    <a:pt x="0" y="233944"/>
                  </a:cubicBezTo>
                  <a:cubicBezTo>
                    <a:pt x="0" y="104740"/>
                    <a:pt x="104740" y="0"/>
                    <a:pt x="233943" y="0"/>
                  </a:cubicBezTo>
                  <a:cubicBezTo>
                    <a:pt x="363147" y="0"/>
                    <a:pt x="467887" y="104740"/>
                    <a:pt x="467887" y="233944"/>
                  </a:cubicBezTo>
                  <a:close/>
                </a:path>
              </a:pathLst>
            </a:custGeom>
            <a:solidFill>
              <a:srgbClr val="FFB7B7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3EBC333F-F8A8-4753-A0A7-6F4AF2A3EF8A}"/>
                </a:ext>
              </a:extLst>
            </p:cNvPr>
            <p:cNvSpPr/>
            <p:nvPr/>
          </p:nvSpPr>
          <p:spPr>
            <a:xfrm>
              <a:off x="2538921" y="2780698"/>
              <a:ext cx="576456" cy="405928"/>
            </a:xfrm>
            <a:custGeom>
              <a:avLst/>
              <a:gdLst>
                <a:gd name="connsiteX0" fmla="*/ 495813 w 576456"/>
                <a:gd name="connsiteY0" fmla="*/ 133854 h 405928"/>
                <a:gd name="connsiteX1" fmla="*/ 537352 w 576456"/>
                <a:gd name="connsiteY1" fmla="*/ 118757 h 405928"/>
                <a:gd name="connsiteX2" fmla="*/ 329659 w 576456"/>
                <a:gd name="connsiteY2" fmla="*/ 39452 h 405928"/>
                <a:gd name="connsiteX3" fmla="*/ 363644 w 576456"/>
                <a:gd name="connsiteY3" fmla="*/ 5467 h 405928"/>
                <a:gd name="connsiteX4" fmla="*/ 205044 w 576456"/>
                <a:gd name="connsiteY4" fmla="*/ 54558 h 405928"/>
                <a:gd name="connsiteX5" fmla="*/ 90763 w 576456"/>
                <a:gd name="connsiteY5" fmla="*/ 200443 h 405928"/>
                <a:gd name="connsiteX6" fmla="*/ 46281 w 576456"/>
                <a:gd name="connsiteY6" fmla="*/ 200443 h 405928"/>
                <a:gd name="connsiteX7" fmla="*/ 64845 w 576456"/>
                <a:gd name="connsiteY7" fmla="*/ 237581 h 405928"/>
                <a:gd name="connsiteX8" fmla="*/ -135 w 576456"/>
                <a:gd name="connsiteY8" fmla="*/ 274710 h 405928"/>
                <a:gd name="connsiteX9" fmla="*/ 66560 w 576456"/>
                <a:gd name="connsiteY9" fmla="*/ 268042 h 405928"/>
                <a:gd name="connsiteX10" fmla="*/ 72875 w 576456"/>
                <a:gd name="connsiteY10" fmla="*/ 364207 h 405928"/>
                <a:gd name="connsiteX11" fmla="*/ 87981 w 576456"/>
                <a:gd name="connsiteY11" fmla="*/ 405745 h 405928"/>
                <a:gd name="connsiteX12" fmla="*/ 148398 w 576456"/>
                <a:gd name="connsiteY12" fmla="*/ 269805 h 405928"/>
                <a:gd name="connsiteX13" fmla="*/ 148398 w 576456"/>
                <a:gd name="connsiteY13" fmla="*/ 307571 h 405928"/>
                <a:gd name="connsiteX14" fmla="*/ 189937 w 576456"/>
                <a:gd name="connsiteY14" fmla="*/ 250926 h 405928"/>
                <a:gd name="connsiteX15" fmla="*/ 212597 w 576456"/>
                <a:gd name="connsiteY15" fmla="*/ 277358 h 405928"/>
                <a:gd name="connsiteX16" fmla="*/ 223922 w 576456"/>
                <a:gd name="connsiteY16" fmla="*/ 235819 h 405928"/>
                <a:gd name="connsiteX17" fmla="*/ 363644 w 576456"/>
                <a:gd name="connsiteY17" fmla="*/ 277358 h 405928"/>
                <a:gd name="connsiteX18" fmla="*/ 340984 w 576456"/>
                <a:gd name="connsiteY18" fmla="*/ 243373 h 405928"/>
                <a:gd name="connsiteX19" fmla="*/ 427843 w 576456"/>
                <a:gd name="connsiteY19" fmla="*/ 254698 h 405928"/>
                <a:gd name="connsiteX20" fmla="*/ 393858 w 576456"/>
                <a:gd name="connsiteY20" fmla="*/ 213159 h 405928"/>
                <a:gd name="connsiteX21" fmla="*/ 495813 w 576456"/>
                <a:gd name="connsiteY21" fmla="*/ 303790 h 405928"/>
                <a:gd name="connsiteX22" fmla="*/ 548686 w 576456"/>
                <a:gd name="connsiteY22" fmla="*/ 398201 h 405928"/>
                <a:gd name="connsiteX23" fmla="*/ 571337 w 576456"/>
                <a:gd name="connsiteY23" fmla="*/ 360435 h 405928"/>
                <a:gd name="connsiteX24" fmla="*/ 495813 w 576456"/>
                <a:gd name="connsiteY24" fmla="*/ 133854 h 40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456" h="405928">
                  <a:moveTo>
                    <a:pt x="495813" y="133854"/>
                  </a:moveTo>
                  <a:lnTo>
                    <a:pt x="537352" y="118757"/>
                  </a:lnTo>
                  <a:cubicBezTo>
                    <a:pt x="537352" y="118757"/>
                    <a:pt x="450503" y="31899"/>
                    <a:pt x="329659" y="39452"/>
                  </a:cubicBezTo>
                  <a:lnTo>
                    <a:pt x="363644" y="5467"/>
                  </a:lnTo>
                  <a:cubicBezTo>
                    <a:pt x="363644" y="5467"/>
                    <a:pt x="280567" y="-24747"/>
                    <a:pt x="205044" y="54558"/>
                  </a:cubicBezTo>
                  <a:cubicBezTo>
                    <a:pt x="165343" y="96240"/>
                    <a:pt x="119404" y="145246"/>
                    <a:pt x="90763" y="200443"/>
                  </a:cubicBezTo>
                  <a:lnTo>
                    <a:pt x="46281" y="200443"/>
                  </a:lnTo>
                  <a:lnTo>
                    <a:pt x="64845" y="237581"/>
                  </a:lnTo>
                  <a:lnTo>
                    <a:pt x="-135" y="274710"/>
                  </a:lnTo>
                  <a:lnTo>
                    <a:pt x="66560" y="268042"/>
                  </a:lnTo>
                  <a:cubicBezTo>
                    <a:pt x="60244" y="300094"/>
                    <a:pt x="62416" y="333250"/>
                    <a:pt x="72875" y="364207"/>
                  </a:cubicBezTo>
                  <a:lnTo>
                    <a:pt x="87981" y="405745"/>
                  </a:lnTo>
                  <a:cubicBezTo>
                    <a:pt x="87981" y="405745"/>
                    <a:pt x="148398" y="284911"/>
                    <a:pt x="148398" y="269805"/>
                  </a:cubicBezTo>
                  <a:lnTo>
                    <a:pt x="148398" y="307571"/>
                  </a:lnTo>
                  <a:cubicBezTo>
                    <a:pt x="148398" y="307571"/>
                    <a:pt x="189937" y="273577"/>
                    <a:pt x="189937" y="250926"/>
                  </a:cubicBezTo>
                  <a:lnTo>
                    <a:pt x="212597" y="277358"/>
                  </a:lnTo>
                  <a:lnTo>
                    <a:pt x="223922" y="235819"/>
                  </a:lnTo>
                  <a:lnTo>
                    <a:pt x="363644" y="277358"/>
                  </a:lnTo>
                  <a:lnTo>
                    <a:pt x="340984" y="243373"/>
                  </a:lnTo>
                  <a:lnTo>
                    <a:pt x="427843" y="254698"/>
                  </a:lnTo>
                  <a:lnTo>
                    <a:pt x="393858" y="213159"/>
                  </a:lnTo>
                  <a:cubicBezTo>
                    <a:pt x="393858" y="213159"/>
                    <a:pt x="492041" y="262251"/>
                    <a:pt x="495813" y="303790"/>
                  </a:cubicBezTo>
                  <a:cubicBezTo>
                    <a:pt x="499595" y="345328"/>
                    <a:pt x="548686" y="398201"/>
                    <a:pt x="548686" y="398201"/>
                  </a:cubicBezTo>
                  <a:lnTo>
                    <a:pt x="571337" y="360435"/>
                  </a:lnTo>
                  <a:cubicBezTo>
                    <a:pt x="571337" y="360435"/>
                    <a:pt x="605322" y="190499"/>
                    <a:pt x="495813" y="133854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EA5EAC26-1CF0-49E0-A38D-B32AF925A767}"/>
                </a:ext>
              </a:extLst>
            </p:cNvPr>
            <p:cNvSpPr/>
            <p:nvPr/>
          </p:nvSpPr>
          <p:spPr>
            <a:xfrm>
              <a:off x="8132363" y="6242389"/>
              <a:ext cx="240325" cy="485784"/>
            </a:xfrm>
            <a:custGeom>
              <a:avLst/>
              <a:gdLst>
                <a:gd name="connsiteX0" fmla="*/ 240325 w 240325"/>
                <a:gd name="connsiteY0" fmla="*/ 48597 h 485784"/>
                <a:gd name="connsiteX1" fmla="*/ 73047 w 240325"/>
                <a:gd name="connsiteY1" fmla="*/ 0 h 485784"/>
                <a:gd name="connsiteX2" fmla="*/ 0 w 240325"/>
                <a:gd name="connsiteY2" fmla="*/ 452847 h 485784"/>
                <a:gd name="connsiteX3" fmla="*/ 113338 w 240325"/>
                <a:gd name="connsiteY3" fmla="*/ 485785 h 485784"/>
                <a:gd name="connsiteX4" fmla="*/ 240325 w 240325"/>
                <a:gd name="connsiteY4" fmla="*/ 48597 h 48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0325" h="485784">
                  <a:moveTo>
                    <a:pt x="240325" y="48597"/>
                  </a:moveTo>
                  <a:lnTo>
                    <a:pt x="73047" y="0"/>
                  </a:lnTo>
                  <a:lnTo>
                    <a:pt x="0" y="452847"/>
                  </a:lnTo>
                  <a:lnTo>
                    <a:pt x="113338" y="485785"/>
                  </a:lnTo>
                  <a:lnTo>
                    <a:pt x="240325" y="48597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3DD957D-E6A0-4692-954B-E4F4B60B4491}"/>
                </a:ext>
              </a:extLst>
            </p:cNvPr>
            <p:cNvSpPr/>
            <p:nvPr/>
          </p:nvSpPr>
          <p:spPr>
            <a:xfrm>
              <a:off x="7883198" y="6629496"/>
              <a:ext cx="396192" cy="210967"/>
            </a:xfrm>
            <a:custGeom>
              <a:avLst/>
              <a:gdLst>
                <a:gd name="connsiteX0" fmla="*/ -135 w 396192"/>
                <a:gd name="connsiteY0" fmla="*/ 107314 h 210967"/>
                <a:gd name="connsiteX1" fmla="*/ 4686 w 396192"/>
                <a:gd name="connsiteY1" fmla="*/ 90741 h 210967"/>
                <a:gd name="connsiteX2" fmla="*/ 160895 w 396192"/>
                <a:gd name="connsiteY2" fmla="*/ 4854 h 210967"/>
                <a:gd name="connsiteX3" fmla="*/ 396058 w 396192"/>
                <a:gd name="connsiteY3" fmla="*/ 73158 h 210967"/>
                <a:gd name="connsiteX4" fmla="*/ 396058 w 396192"/>
                <a:gd name="connsiteY4" fmla="*/ 73158 h 210967"/>
                <a:gd name="connsiteX5" fmla="*/ 356082 w 396192"/>
                <a:gd name="connsiteY5" fmla="*/ 210784 h 210967"/>
                <a:gd name="connsiteX6" fmla="*/ 356082 w 396192"/>
                <a:gd name="connsiteY6" fmla="*/ 210784 h 210967"/>
                <a:gd name="connsiteX7" fmla="*/ -135 w 396192"/>
                <a:gd name="connsiteY7" fmla="*/ 107314 h 210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96192" h="210967">
                  <a:moveTo>
                    <a:pt x="-135" y="107314"/>
                  </a:moveTo>
                  <a:lnTo>
                    <a:pt x="4686" y="90741"/>
                  </a:lnTo>
                  <a:cubicBezTo>
                    <a:pt x="24097" y="23884"/>
                    <a:pt x="94039" y="-14568"/>
                    <a:pt x="160895" y="4854"/>
                  </a:cubicBezTo>
                  <a:lnTo>
                    <a:pt x="396058" y="73158"/>
                  </a:lnTo>
                  <a:lnTo>
                    <a:pt x="396058" y="73158"/>
                  </a:lnTo>
                  <a:lnTo>
                    <a:pt x="356082" y="210784"/>
                  </a:lnTo>
                  <a:lnTo>
                    <a:pt x="356082" y="210784"/>
                  </a:lnTo>
                  <a:lnTo>
                    <a:pt x="-135" y="1073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37612B4-9CA6-4425-B0D8-B74E54CF298A}"/>
                </a:ext>
              </a:extLst>
            </p:cNvPr>
            <p:cNvSpPr/>
            <p:nvPr/>
          </p:nvSpPr>
          <p:spPr>
            <a:xfrm>
              <a:off x="9242835" y="6275612"/>
              <a:ext cx="174202" cy="455257"/>
            </a:xfrm>
            <a:custGeom>
              <a:avLst/>
              <a:gdLst>
                <a:gd name="connsiteX0" fmla="*/ 174203 w 174202"/>
                <a:gd name="connsiteY0" fmla="*/ 10 h 455257"/>
                <a:gd name="connsiteX1" fmla="*/ 0 w 174202"/>
                <a:gd name="connsiteY1" fmla="*/ 0 h 455257"/>
                <a:gd name="connsiteX2" fmla="*/ 56150 w 174202"/>
                <a:gd name="connsiteY2" fmla="*/ 455247 h 455257"/>
                <a:gd name="connsiteX3" fmla="*/ 174174 w 174202"/>
                <a:gd name="connsiteY3" fmla="*/ 455257 h 455257"/>
                <a:gd name="connsiteX4" fmla="*/ 174203 w 174202"/>
                <a:gd name="connsiteY4" fmla="*/ 10 h 455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202" h="455257">
                  <a:moveTo>
                    <a:pt x="174203" y="10"/>
                  </a:moveTo>
                  <a:lnTo>
                    <a:pt x="0" y="0"/>
                  </a:lnTo>
                  <a:lnTo>
                    <a:pt x="56150" y="455247"/>
                  </a:lnTo>
                  <a:lnTo>
                    <a:pt x="174174" y="455257"/>
                  </a:lnTo>
                  <a:lnTo>
                    <a:pt x="174203" y="10"/>
                  </a:ln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412E0A9-BEC4-4D69-8C71-264BE112F218}"/>
                </a:ext>
              </a:extLst>
            </p:cNvPr>
            <p:cNvSpPr/>
            <p:nvPr/>
          </p:nvSpPr>
          <p:spPr>
            <a:xfrm>
              <a:off x="9071357" y="6697141"/>
              <a:ext cx="370951" cy="143322"/>
            </a:xfrm>
            <a:custGeom>
              <a:avLst/>
              <a:gdLst>
                <a:gd name="connsiteX0" fmla="*/ -135 w 370951"/>
                <a:gd name="connsiteY0" fmla="*/ 143130 h 143322"/>
                <a:gd name="connsiteX1" fmla="*/ -135 w 370951"/>
                <a:gd name="connsiteY1" fmla="*/ 125861 h 143322"/>
                <a:gd name="connsiteX2" fmla="*/ 125929 w 370951"/>
                <a:gd name="connsiteY2" fmla="*/ -183 h 143322"/>
                <a:gd name="connsiteX3" fmla="*/ 370817 w 370951"/>
                <a:gd name="connsiteY3" fmla="*/ -174 h 143322"/>
                <a:gd name="connsiteX4" fmla="*/ 370817 w 370951"/>
                <a:gd name="connsiteY4" fmla="*/ -174 h 143322"/>
                <a:gd name="connsiteX5" fmla="*/ 370807 w 370951"/>
                <a:gd name="connsiteY5" fmla="*/ 143139 h 143322"/>
                <a:gd name="connsiteX6" fmla="*/ 370807 w 370951"/>
                <a:gd name="connsiteY6" fmla="*/ 143139 h 143322"/>
                <a:gd name="connsiteX7" fmla="*/ -135 w 370951"/>
                <a:gd name="connsiteY7" fmla="*/ 143130 h 143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0951" h="143322">
                  <a:moveTo>
                    <a:pt x="-135" y="143130"/>
                  </a:moveTo>
                  <a:lnTo>
                    <a:pt x="-135" y="125861"/>
                  </a:lnTo>
                  <a:cubicBezTo>
                    <a:pt x="-125" y="56243"/>
                    <a:pt x="56310" y="-193"/>
                    <a:pt x="125929" y="-183"/>
                  </a:cubicBezTo>
                  <a:lnTo>
                    <a:pt x="370817" y="-174"/>
                  </a:lnTo>
                  <a:lnTo>
                    <a:pt x="370817" y="-174"/>
                  </a:lnTo>
                  <a:lnTo>
                    <a:pt x="370807" y="143139"/>
                  </a:lnTo>
                  <a:lnTo>
                    <a:pt x="370807" y="143139"/>
                  </a:lnTo>
                  <a:lnTo>
                    <a:pt x="-135" y="143130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3DE9D5E0-4CAF-4C77-BD0D-5376187C93E4}"/>
                </a:ext>
              </a:extLst>
            </p:cNvPr>
            <p:cNvSpPr/>
            <p:nvPr/>
          </p:nvSpPr>
          <p:spPr>
            <a:xfrm>
              <a:off x="9105189" y="4661658"/>
              <a:ext cx="206959" cy="520368"/>
            </a:xfrm>
            <a:custGeom>
              <a:avLst/>
              <a:gdLst>
                <a:gd name="connsiteX0" fmla="*/ 151532 w 206959"/>
                <a:gd name="connsiteY0" fmla="*/ 510614 h 520368"/>
                <a:gd name="connsiteX1" fmla="*/ 197242 w 206959"/>
                <a:gd name="connsiteY1" fmla="*/ 380769 h 520368"/>
                <a:gd name="connsiteX2" fmla="*/ 164257 w 206959"/>
                <a:gd name="connsiteY2" fmla="*/ 70073 h 520368"/>
                <a:gd name="connsiteX3" fmla="*/ -135 w 206959"/>
                <a:gd name="connsiteY3" fmla="*/ -184 h 520368"/>
                <a:gd name="connsiteX4" fmla="*/ 61150 w 206959"/>
                <a:gd name="connsiteY4" fmla="*/ 338335 h 520368"/>
                <a:gd name="connsiteX5" fmla="*/ 24983 w 206959"/>
                <a:gd name="connsiteY5" fmla="*/ 471161 h 520368"/>
                <a:gd name="connsiteX6" fmla="*/ 151532 w 206959"/>
                <a:gd name="connsiteY6" fmla="*/ 510614 h 520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6959" h="520368">
                  <a:moveTo>
                    <a:pt x="151532" y="510614"/>
                  </a:moveTo>
                  <a:cubicBezTo>
                    <a:pt x="200014" y="487382"/>
                    <a:pt x="220474" y="429251"/>
                    <a:pt x="197242" y="380769"/>
                  </a:cubicBezTo>
                  <a:lnTo>
                    <a:pt x="164257" y="70073"/>
                  </a:lnTo>
                  <a:lnTo>
                    <a:pt x="-135" y="-184"/>
                  </a:lnTo>
                  <a:lnTo>
                    <a:pt x="61150" y="338335"/>
                  </a:lnTo>
                  <a:cubicBezTo>
                    <a:pt x="14486" y="365033"/>
                    <a:pt x="-1706" y="424498"/>
                    <a:pt x="24983" y="471161"/>
                  </a:cubicBezTo>
                  <a:cubicBezTo>
                    <a:pt x="50310" y="515443"/>
                    <a:pt x="105526" y="532655"/>
                    <a:pt x="151532" y="51061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D1301D97-8443-4048-A2FF-34E82E603190}"/>
                </a:ext>
              </a:extLst>
            </p:cNvPr>
            <p:cNvSpPr/>
            <p:nvPr/>
          </p:nvSpPr>
          <p:spPr>
            <a:xfrm>
              <a:off x="8809858" y="3692039"/>
              <a:ext cx="486717" cy="1280829"/>
            </a:xfrm>
            <a:custGeom>
              <a:avLst/>
              <a:gdLst>
                <a:gd name="connsiteX0" fmla="*/ 417451 w 486717"/>
                <a:gd name="connsiteY0" fmla="*/ 643376 h 1280829"/>
                <a:gd name="connsiteX1" fmla="*/ 224579 w 486717"/>
                <a:gd name="connsiteY1" fmla="*/ 57874 h 1280829"/>
                <a:gd name="connsiteX2" fmla="*/ 68016 w 486717"/>
                <a:gd name="connsiteY2" fmla="*/ 7744 h 1280829"/>
                <a:gd name="connsiteX3" fmla="*/ 14019 w 486717"/>
                <a:gd name="connsiteY3" fmla="*/ 51779 h 1280829"/>
                <a:gd name="connsiteX4" fmla="*/ 12085 w 486717"/>
                <a:gd name="connsiteY4" fmla="*/ 201550 h 1280829"/>
                <a:gd name="connsiteX5" fmla="*/ 249534 w 486717"/>
                <a:gd name="connsiteY5" fmla="*/ 733644 h 1280829"/>
                <a:gd name="connsiteX6" fmla="*/ 249782 w 486717"/>
                <a:gd name="connsiteY6" fmla="*/ 734197 h 1280829"/>
                <a:gd name="connsiteX7" fmla="*/ 324724 w 486717"/>
                <a:gd name="connsiteY7" fmla="*/ 1280646 h 1280829"/>
                <a:gd name="connsiteX8" fmla="*/ 486583 w 486717"/>
                <a:gd name="connsiteY8" fmla="*/ 1247785 h 12808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17" h="1280829">
                  <a:moveTo>
                    <a:pt x="417451" y="643376"/>
                  </a:moveTo>
                  <a:lnTo>
                    <a:pt x="224579" y="57874"/>
                  </a:lnTo>
                  <a:cubicBezTo>
                    <a:pt x="220559" y="51159"/>
                    <a:pt x="172553" y="-24403"/>
                    <a:pt x="68016" y="7744"/>
                  </a:cubicBezTo>
                  <a:cubicBezTo>
                    <a:pt x="44690" y="14297"/>
                    <a:pt x="25135" y="30252"/>
                    <a:pt x="14019" y="51779"/>
                  </a:cubicBezTo>
                  <a:cubicBezTo>
                    <a:pt x="-16585" y="110443"/>
                    <a:pt x="11952" y="201064"/>
                    <a:pt x="12085" y="201550"/>
                  </a:cubicBezTo>
                  <a:lnTo>
                    <a:pt x="249534" y="733644"/>
                  </a:lnTo>
                  <a:lnTo>
                    <a:pt x="249782" y="734197"/>
                  </a:lnTo>
                  <a:lnTo>
                    <a:pt x="324724" y="1280646"/>
                  </a:lnTo>
                  <a:lnTo>
                    <a:pt x="486583" y="1247785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4C60B9-E4C3-4847-8125-A50C51379886}"/>
                </a:ext>
              </a:extLst>
            </p:cNvPr>
            <p:cNvSpPr/>
            <p:nvPr/>
          </p:nvSpPr>
          <p:spPr>
            <a:xfrm>
              <a:off x="7945511" y="4375870"/>
              <a:ext cx="1647348" cy="2263197"/>
            </a:xfrm>
            <a:custGeom>
              <a:avLst/>
              <a:gdLst>
                <a:gd name="connsiteX0" fmla="*/ -135 w 1647348"/>
                <a:gd name="connsiteY0" fmla="*/ 2125587 h 2263197"/>
                <a:gd name="connsiteX1" fmla="*/ 290159 w 1647348"/>
                <a:gd name="connsiteY1" fmla="*/ 1235428 h 2263197"/>
                <a:gd name="connsiteX2" fmla="*/ 626744 w 1647348"/>
                <a:gd name="connsiteY2" fmla="*/ 466084 h 2263197"/>
                <a:gd name="connsiteX3" fmla="*/ 621896 w 1647348"/>
                <a:gd name="connsiteY3" fmla="*/ 92952 h 2263197"/>
                <a:gd name="connsiteX4" fmla="*/ 1021317 w 1647348"/>
                <a:gd name="connsiteY4" fmla="*/ -184 h 2263197"/>
                <a:gd name="connsiteX5" fmla="*/ 1067828 w 1647348"/>
                <a:gd name="connsiteY5" fmla="*/ 156188 h 2263197"/>
                <a:gd name="connsiteX6" fmla="*/ 1241897 w 1647348"/>
                <a:gd name="connsiteY6" fmla="*/ 698018 h 2263197"/>
                <a:gd name="connsiteX7" fmla="*/ 1647214 w 1647348"/>
                <a:gd name="connsiteY7" fmla="*/ 2193872 h 2263197"/>
                <a:gd name="connsiteX8" fmla="*/ 1205264 w 1647348"/>
                <a:gd name="connsiteY8" fmla="*/ 2242983 h 2263197"/>
                <a:gd name="connsiteX9" fmla="*/ 908608 w 1647348"/>
                <a:gd name="connsiteY9" fmla="*/ 826682 h 2263197"/>
                <a:gd name="connsiteX10" fmla="*/ 635022 w 1647348"/>
                <a:gd name="connsiteY10" fmla="*/ 1402173 h 2263197"/>
                <a:gd name="connsiteX11" fmla="*/ 441569 w 1647348"/>
                <a:gd name="connsiteY11" fmla="*/ 2263014 h 2263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7348" h="2263197">
                  <a:moveTo>
                    <a:pt x="-135" y="2125587"/>
                  </a:moveTo>
                  <a:lnTo>
                    <a:pt x="290159" y="1235428"/>
                  </a:lnTo>
                  <a:lnTo>
                    <a:pt x="626744" y="466084"/>
                  </a:lnTo>
                  <a:lnTo>
                    <a:pt x="621896" y="92952"/>
                  </a:lnTo>
                  <a:lnTo>
                    <a:pt x="1021317" y="-184"/>
                  </a:lnTo>
                  <a:lnTo>
                    <a:pt x="1067828" y="156188"/>
                  </a:lnTo>
                  <a:cubicBezTo>
                    <a:pt x="1336843" y="333687"/>
                    <a:pt x="1248222" y="675139"/>
                    <a:pt x="1241897" y="698018"/>
                  </a:cubicBezTo>
                  <a:lnTo>
                    <a:pt x="1647214" y="2193872"/>
                  </a:lnTo>
                  <a:lnTo>
                    <a:pt x="1205264" y="2242983"/>
                  </a:lnTo>
                  <a:lnTo>
                    <a:pt x="908608" y="826682"/>
                  </a:lnTo>
                  <a:lnTo>
                    <a:pt x="635022" y="1402173"/>
                  </a:lnTo>
                  <a:lnTo>
                    <a:pt x="441569" y="2263014"/>
                  </a:ln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18221522-54C6-4B0E-90BF-42E52EE40F29}"/>
                </a:ext>
              </a:extLst>
            </p:cNvPr>
            <p:cNvSpPr/>
            <p:nvPr/>
          </p:nvSpPr>
          <p:spPr>
            <a:xfrm>
              <a:off x="8500967" y="3638204"/>
              <a:ext cx="579702" cy="882103"/>
            </a:xfrm>
            <a:custGeom>
              <a:avLst/>
              <a:gdLst>
                <a:gd name="connsiteX0" fmla="*/ 37646 w 579702"/>
                <a:gd name="connsiteY0" fmla="*/ 517389 h 882103"/>
                <a:gd name="connsiteX1" fmla="*/ 102472 w 579702"/>
                <a:gd name="connsiteY1" fmla="*/ 219523 h 882103"/>
                <a:gd name="connsiteX2" fmla="*/ 202161 w 579702"/>
                <a:gd name="connsiteY2" fmla="*/ 109318 h 882103"/>
                <a:gd name="connsiteX3" fmla="*/ 496388 w 579702"/>
                <a:gd name="connsiteY3" fmla="*/ 21593 h 882103"/>
                <a:gd name="connsiteX4" fmla="*/ 497274 w 579702"/>
                <a:gd name="connsiteY4" fmla="*/ 22089 h 882103"/>
                <a:gd name="connsiteX5" fmla="*/ 536117 w 579702"/>
                <a:gd name="connsiteY5" fmla="*/ 80343 h 882103"/>
                <a:gd name="connsiteX6" fmla="*/ 455269 w 579702"/>
                <a:gd name="connsiteY6" fmla="*/ 589502 h 882103"/>
                <a:gd name="connsiteX7" fmla="*/ 465004 w 579702"/>
                <a:gd name="connsiteY7" fmla="*/ 842610 h 882103"/>
                <a:gd name="connsiteX8" fmla="*/ 52228 w 579702"/>
                <a:gd name="connsiteY8" fmla="*/ 881920 h 882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9702" h="882103">
                  <a:moveTo>
                    <a:pt x="37646" y="517389"/>
                  </a:moveTo>
                  <a:cubicBezTo>
                    <a:pt x="-41765" y="365160"/>
                    <a:pt x="15652" y="307200"/>
                    <a:pt x="102472" y="219523"/>
                  </a:cubicBezTo>
                  <a:cubicBezTo>
                    <a:pt x="137953" y="184890"/>
                    <a:pt x="171252" y="148085"/>
                    <a:pt x="202161" y="109318"/>
                  </a:cubicBezTo>
                  <a:cubicBezTo>
                    <a:pt x="337616" y="-64827"/>
                    <a:pt x="494817" y="20707"/>
                    <a:pt x="496388" y="21593"/>
                  </a:cubicBezTo>
                  <a:lnTo>
                    <a:pt x="497274" y="22089"/>
                  </a:lnTo>
                  <a:lnTo>
                    <a:pt x="536117" y="80343"/>
                  </a:lnTo>
                  <a:cubicBezTo>
                    <a:pt x="664114" y="209169"/>
                    <a:pt x="470014" y="563137"/>
                    <a:pt x="455269" y="589502"/>
                  </a:cubicBezTo>
                  <a:lnTo>
                    <a:pt x="465004" y="842610"/>
                  </a:lnTo>
                  <a:lnTo>
                    <a:pt x="52228" y="88192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5227E1D7-AEF7-4D1A-871F-F0918EA6F58B}"/>
                </a:ext>
              </a:extLst>
            </p:cNvPr>
            <p:cNvSpPr/>
            <p:nvPr/>
          </p:nvSpPr>
          <p:spPr>
            <a:xfrm>
              <a:off x="8557248" y="3111945"/>
              <a:ext cx="472908" cy="472908"/>
            </a:xfrm>
            <a:custGeom>
              <a:avLst/>
              <a:gdLst>
                <a:gd name="connsiteX0" fmla="*/ 472909 w 472908"/>
                <a:gd name="connsiteY0" fmla="*/ 236454 h 472908"/>
                <a:gd name="connsiteX1" fmla="*/ 236455 w 472908"/>
                <a:gd name="connsiteY1" fmla="*/ 472909 h 472908"/>
                <a:gd name="connsiteX2" fmla="*/ 1 w 472908"/>
                <a:gd name="connsiteY2" fmla="*/ 236454 h 472908"/>
                <a:gd name="connsiteX3" fmla="*/ 236455 w 472908"/>
                <a:gd name="connsiteY3" fmla="*/ 0 h 472908"/>
                <a:gd name="connsiteX4" fmla="*/ 472909 w 472908"/>
                <a:gd name="connsiteY4" fmla="*/ 236454 h 472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2908" h="472908">
                  <a:moveTo>
                    <a:pt x="472909" y="236454"/>
                  </a:moveTo>
                  <a:cubicBezTo>
                    <a:pt x="472909" y="367044"/>
                    <a:pt x="367044" y="472909"/>
                    <a:pt x="236455" y="472909"/>
                  </a:cubicBezTo>
                  <a:cubicBezTo>
                    <a:pt x="105864" y="472909"/>
                    <a:pt x="1" y="367044"/>
                    <a:pt x="1" y="236454"/>
                  </a:cubicBezTo>
                  <a:cubicBezTo>
                    <a:pt x="1" y="105864"/>
                    <a:pt x="105865" y="0"/>
                    <a:pt x="236455" y="0"/>
                  </a:cubicBezTo>
                  <a:cubicBezTo>
                    <a:pt x="367045" y="0"/>
                    <a:pt x="472909" y="105864"/>
                    <a:pt x="472909" y="236454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F935FD1-ED35-4411-9897-546C21DFFA55}"/>
                </a:ext>
              </a:extLst>
            </p:cNvPr>
            <p:cNvSpPr/>
            <p:nvPr/>
          </p:nvSpPr>
          <p:spPr>
            <a:xfrm>
              <a:off x="8687023" y="4655610"/>
              <a:ext cx="239820" cy="534347"/>
            </a:xfrm>
            <a:custGeom>
              <a:avLst/>
              <a:gdLst>
                <a:gd name="connsiteX0" fmla="*/ 8857 w 239820"/>
                <a:gd name="connsiteY0" fmla="*/ 477152 h 534347"/>
                <a:gd name="connsiteX1" fmla="*/ 137777 w 239820"/>
                <a:gd name="connsiteY1" fmla="*/ 525387 h 534347"/>
                <a:gd name="connsiteX2" fmla="*/ 193003 w 239820"/>
                <a:gd name="connsiteY2" fmla="*/ 418326 h 534347"/>
                <a:gd name="connsiteX3" fmla="*/ 239686 w 239820"/>
                <a:gd name="connsiteY3" fmla="*/ 109382 h 534347"/>
                <a:gd name="connsiteX4" fmla="*/ 98430 w 239820"/>
                <a:gd name="connsiteY4" fmla="*/ -184 h 534347"/>
                <a:gd name="connsiteX5" fmla="*/ 72064 w 239820"/>
                <a:gd name="connsiteY5" fmla="*/ 342840 h 534347"/>
                <a:gd name="connsiteX6" fmla="*/ 3075 w 239820"/>
                <a:gd name="connsiteY6" fmla="*/ 461093 h 534347"/>
                <a:gd name="connsiteX7" fmla="*/ 8857 w 239820"/>
                <a:gd name="connsiteY7" fmla="*/ 477152 h 534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820" h="534347">
                  <a:moveTo>
                    <a:pt x="8857" y="477152"/>
                  </a:moveTo>
                  <a:cubicBezTo>
                    <a:pt x="31135" y="526073"/>
                    <a:pt x="88857" y="547666"/>
                    <a:pt x="137777" y="525387"/>
                  </a:cubicBezTo>
                  <a:cubicBezTo>
                    <a:pt x="178716" y="506747"/>
                    <a:pt x="201538" y="462484"/>
                    <a:pt x="193003" y="418326"/>
                  </a:cubicBezTo>
                  <a:lnTo>
                    <a:pt x="239686" y="109382"/>
                  </a:lnTo>
                  <a:lnTo>
                    <a:pt x="98430" y="-184"/>
                  </a:lnTo>
                  <a:lnTo>
                    <a:pt x="72064" y="342840"/>
                  </a:lnTo>
                  <a:cubicBezTo>
                    <a:pt x="20353" y="356442"/>
                    <a:pt x="-10527" y="409392"/>
                    <a:pt x="3075" y="461093"/>
                  </a:cubicBezTo>
                  <a:cubicBezTo>
                    <a:pt x="4523" y="466608"/>
                    <a:pt x="6466" y="471980"/>
                    <a:pt x="8857" y="477152"/>
                  </a:cubicBezTo>
                  <a:close/>
                </a:path>
              </a:pathLst>
            </a:custGeom>
            <a:solidFill>
              <a:srgbClr val="9F616A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A625A1B-7995-4CA2-B63F-B5C3572E285A}"/>
                </a:ext>
              </a:extLst>
            </p:cNvPr>
            <p:cNvSpPr/>
            <p:nvPr/>
          </p:nvSpPr>
          <p:spPr>
            <a:xfrm>
              <a:off x="8697333" y="3659078"/>
              <a:ext cx="297527" cy="1323144"/>
            </a:xfrm>
            <a:custGeom>
              <a:avLst/>
              <a:gdLst>
                <a:gd name="connsiteX0" fmla="*/ 28465 w 297527"/>
                <a:gd name="connsiteY0" fmla="*/ 1312864 h 1323144"/>
                <a:gd name="connsiteX1" fmla="*/ 95149 w 297527"/>
                <a:gd name="connsiteY1" fmla="*/ 757471 h 1323144"/>
                <a:gd name="connsiteX2" fmla="*/ 99 w 297527"/>
                <a:gd name="connsiteY2" fmla="*/ 182742 h 1323144"/>
                <a:gd name="connsiteX3" fmla="*/ 41971 w 297527"/>
                <a:gd name="connsiteY3" fmla="*/ 31742 h 1323144"/>
                <a:gd name="connsiteX4" fmla="*/ 111284 w 297527"/>
                <a:gd name="connsiteY4" fmla="*/ 15 h 1323144"/>
                <a:gd name="connsiteX5" fmla="*/ 258713 w 297527"/>
                <a:gd name="connsiteY5" fmla="*/ 94750 h 1323144"/>
                <a:gd name="connsiteX6" fmla="*/ 297393 w 297527"/>
                <a:gd name="connsiteY6" fmla="*/ 712170 h 1323144"/>
                <a:gd name="connsiteX7" fmla="*/ 210135 w 297527"/>
                <a:gd name="connsiteY7" fmla="*/ 1322961 h 1323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7527" h="1323144">
                  <a:moveTo>
                    <a:pt x="28465" y="1312864"/>
                  </a:moveTo>
                  <a:lnTo>
                    <a:pt x="95149" y="757471"/>
                  </a:lnTo>
                  <a:lnTo>
                    <a:pt x="99" y="182742"/>
                  </a:lnTo>
                  <a:cubicBezTo>
                    <a:pt x="-130" y="178713"/>
                    <a:pt x="-4854" y="83396"/>
                    <a:pt x="41971" y="31742"/>
                  </a:cubicBezTo>
                  <a:cubicBezTo>
                    <a:pt x="59678" y="12016"/>
                    <a:pt x="84786" y="519"/>
                    <a:pt x="111284" y="15"/>
                  </a:cubicBezTo>
                  <a:cubicBezTo>
                    <a:pt x="230042" y="-5186"/>
                    <a:pt x="258446" y="93750"/>
                    <a:pt x="258713" y="94750"/>
                  </a:cubicBezTo>
                  <a:lnTo>
                    <a:pt x="297393" y="712170"/>
                  </a:lnTo>
                  <a:lnTo>
                    <a:pt x="210135" y="1322961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238A5F6F-B0C9-47D6-806B-ADB27393DDF9}"/>
                </a:ext>
              </a:extLst>
            </p:cNvPr>
            <p:cNvSpPr/>
            <p:nvPr/>
          </p:nvSpPr>
          <p:spPr>
            <a:xfrm>
              <a:off x="8481826" y="2843212"/>
              <a:ext cx="660573" cy="738439"/>
            </a:xfrm>
            <a:custGeom>
              <a:avLst/>
              <a:gdLst>
                <a:gd name="connsiteX0" fmla="*/ 70607 w 660573"/>
                <a:gd name="connsiteY0" fmla="*/ 464065 h 738439"/>
                <a:gd name="connsiteX1" fmla="*/ 83476 w 660573"/>
                <a:gd name="connsiteY1" fmla="*/ 443348 h 738439"/>
                <a:gd name="connsiteX2" fmla="*/ 249515 w 660573"/>
                <a:gd name="connsiteY2" fmla="*/ 518053 h 738439"/>
                <a:gd name="connsiteX3" fmla="*/ 323763 w 660573"/>
                <a:gd name="connsiteY3" fmla="*/ 515014 h 738439"/>
                <a:gd name="connsiteX4" fmla="*/ 331878 w 660573"/>
                <a:gd name="connsiteY4" fmla="*/ 605054 h 738439"/>
                <a:gd name="connsiteX5" fmla="*/ 333583 w 660573"/>
                <a:gd name="connsiteY5" fmla="*/ 696237 h 738439"/>
                <a:gd name="connsiteX6" fmla="*/ 407459 w 660573"/>
                <a:gd name="connsiteY6" fmla="*/ 738252 h 738439"/>
                <a:gd name="connsiteX7" fmla="*/ 491345 w 660573"/>
                <a:gd name="connsiteY7" fmla="*/ 711553 h 738439"/>
                <a:gd name="connsiteX8" fmla="*/ 622238 w 660573"/>
                <a:gd name="connsiteY8" fmla="*/ 434785 h 738439"/>
                <a:gd name="connsiteX9" fmla="*/ 576747 w 660573"/>
                <a:gd name="connsiteY9" fmla="*/ 318037 h 738439"/>
                <a:gd name="connsiteX10" fmla="*/ 612513 w 660573"/>
                <a:gd name="connsiteY10" fmla="*/ 300654 h 738439"/>
                <a:gd name="connsiteX11" fmla="*/ 618781 w 660573"/>
                <a:gd name="connsiteY11" fmla="*/ 241218 h 738439"/>
                <a:gd name="connsiteX12" fmla="*/ 583700 w 660573"/>
                <a:gd name="connsiteY12" fmla="*/ 199594 h 738439"/>
                <a:gd name="connsiteX13" fmla="*/ 620828 w 660573"/>
                <a:gd name="connsiteY13" fmla="*/ 216929 h 738439"/>
                <a:gd name="connsiteX14" fmla="*/ 660014 w 660573"/>
                <a:gd name="connsiteY14" fmla="*/ 194593 h 738439"/>
                <a:gd name="connsiteX15" fmla="*/ 639288 w 660573"/>
                <a:gd name="connsiteY15" fmla="*/ 154102 h 738439"/>
                <a:gd name="connsiteX16" fmla="*/ 617228 w 660573"/>
                <a:gd name="connsiteY16" fmla="*/ 132252 h 738439"/>
                <a:gd name="connsiteX17" fmla="*/ 627839 w 660573"/>
                <a:gd name="connsiteY17" fmla="*/ 118631 h 738439"/>
                <a:gd name="connsiteX18" fmla="*/ 633325 w 660573"/>
                <a:gd name="connsiteY18" fmla="*/ -184 h 738439"/>
                <a:gd name="connsiteX19" fmla="*/ 598835 w 660573"/>
                <a:gd name="connsiteY19" fmla="*/ 107640 h 738439"/>
                <a:gd name="connsiteX20" fmla="*/ 595082 w 660573"/>
                <a:gd name="connsiteY20" fmla="*/ 110316 h 738439"/>
                <a:gd name="connsiteX21" fmla="*/ 581014 w 660573"/>
                <a:gd name="connsiteY21" fmla="*/ 96381 h 738439"/>
                <a:gd name="connsiteX22" fmla="*/ 541447 w 660573"/>
                <a:gd name="connsiteY22" fmla="*/ 66796 h 738439"/>
                <a:gd name="connsiteX23" fmla="*/ 495851 w 660573"/>
                <a:gd name="connsiteY23" fmla="*/ 75235 h 738439"/>
                <a:gd name="connsiteX24" fmla="*/ 475296 w 660573"/>
                <a:gd name="connsiteY24" fmla="*/ 122270 h 738439"/>
                <a:gd name="connsiteX25" fmla="*/ 431062 w 660573"/>
                <a:gd name="connsiteY25" fmla="*/ 126556 h 738439"/>
                <a:gd name="connsiteX26" fmla="*/ 385456 w 660573"/>
                <a:gd name="connsiteY26" fmla="*/ 119012 h 738439"/>
                <a:gd name="connsiteX27" fmla="*/ 355519 w 660573"/>
                <a:gd name="connsiteY27" fmla="*/ 168066 h 738439"/>
                <a:gd name="connsiteX28" fmla="*/ 366587 w 660573"/>
                <a:gd name="connsiteY28" fmla="*/ 192793 h 738439"/>
                <a:gd name="connsiteX29" fmla="*/ 240752 w 660573"/>
                <a:gd name="connsiteY29" fmla="*/ 192402 h 738439"/>
                <a:gd name="connsiteX30" fmla="*/ 95601 w 660573"/>
                <a:gd name="connsiteY30" fmla="*/ 217806 h 738439"/>
                <a:gd name="connsiteX31" fmla="*/ 1322 w 660573"/>
                <a:gd name="connsiteY31" fmla="*/ 323981 h 738439"/>
                <a:gd name="connsiteX32" fmla="*/ 70607 w 660573"/>
                <a:gd name="connsiteY32" fmla="*/ 464065 h 73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660573" h="738439">
                  <a:moveTo>
                    <a:pt x="70607" y="464065"/>
                  </a:moveTo>
                  <a:lnTo>
                    <a:pt x="83476" y="443348"/>
                  </a:lnTo>
                  <a:cubicBezTo>
                    <a:pt x="149093" y="430261"/>
                    <a:pt x="215787" y="460265"/>
                    <a:pt x="249515" y="518053"/>
                  </a:cubicBezTo>
                  <a:cubicBezTo>
                    <a:pt x="257640" y="488125"/>
                    <a:pt x="305903" y="489668"/>
                    <a:pt x="323763" y="515014"/>
                  </a:cubicBezTo>
                  <a:cubicBezTo>
                    <a:pt x="341622" y="540351"/>
                    <a:pt x="337669" y="574593"/>
                    <a:pt x="331878" y="605054"/>
                  </a:cubicBezTo>
                  <a:cubicBezTo>
                    <a:pt x="326087" y="635506"/>
                    <a:pt x="319524" y="668605"/>
                    <a:pt x="333583" y="696237"/>
                  </a:cubicBezTo>
                  <a:cubicBezTo>
                    <a:pt x="348861" y="722507"/>
                    <a:pt x="377074" y="738547"/>
                    <a:pt x="407459" y="738252"/>
                  </a:cubicBezTo>
                  <a:cubicBezTo>
                    <a:pt x="437396" y="737518"/>
                    <a:pt x="466504" y="728260"/>
                    <a:pt x="491345" y="711553"/>
                  </a:cubicBezTo>
                  <a:cubicBezTo>
                    <a:pt x="584614" y="652174"/>
                    <a:pt x="635516" y="544542"/>
                    <a:pt x="622238" y="434785"/>
                  </a:cubicBezTo>
                  <a:cubicBezTo>
                    <a:pt x="616209" y="392904"/>
                    <a:pt x="600654" y="352956"/>
                    <a:pt x="576747" y="318037"/>
                  </a:cubicBezTo>
                  <a:cubicBezTo>
                    <a:pt x="590443" y="316999"/>
                    <a:pt x="603236" y="310789"/>
                    <a:pt x="612513" y="300654"/>
                  </a:cubicBezTo>
                  <a:cubicBezTo>
                    <a:pt x="625600" y="283595"/>
                    <a:pt x="628020" y="260640"/>
                    <a:pt x="618781" y="241218"/>
                  </a:cubicBezTo>
                  <a:cubicBezTo>
                    <a:pt x="610846" y="224568"/>
                    <a:pt x="598769" y="210233"/>
                    <a:pt x="583700" y="199594"/>
                  </a:cubicBezTo>
                  <a:cubicBezTo>
                    <a:pt x="594530" y="208233"/>
                    <a:pt x="607246" y="214177"/>
                    <a:pt x="620828" y="216929"/>
                  </a:cubicBezTo>
                  <a:cubicBezTo>
                    <a:pt x="637516" y="219339"/>
                    <a:pt x="656985" y="210671"/>
                    <a:pt x="660014" y="194593"/>
                  </a:cubicBezTo>
                  <a:cubicBezTo>
                    <a:pt x="662891" y="179267"/>
                    <a:pt x="650622" y="165333"/>
                    <a:pt x="639288" y="154102"/>
                  </a:cubicBezTo>
                  <a:cubicBezTo>
                    <a:pt x="631935" y="146816"/>
                    <a:pt x="624581" y="139529"/>
                    <a:pt x="617228" y="132252"/>
                  </a:cubicBezTo>
                  <a:cubicBezTo>
                    <a:pt x="621038" y="127937"/>
                    <a:pt x="624581" y="123384"/>
                    <a:pt x="627839" y="118631"/>
                  </a:cubicBezTo>
                  <a:cubicBezTo>
                    <a:pt x="652880" y="83551"/>
                    <a:pt x="655023" y="37050"/>
                    <a:pt x="633325" y="-184"/>
                  </a:cubicBezTo>
                  <a:cubicBezTo>
                    <a:pt x="654366" y="35754"/>
                    <a:pt x="635906" y="78512"/>
                    <a:pt x="598835" y="107640"/>
                  </a:cubicBezTo>
                  <a:cubicBezTo>
                    <a:pt x="597644" y="108583"/>
                    <a:pt x="596311" y="109402"/>
                    <a:pt x="595082" y="110316"/>
                  </a:cubicBezTo>
                  <a:lnTo>
                    <a:pt x="581014" y="96381"/>
                  </a:lnTo>
                  <a:cubicBezTo>
                    <a:pt x="570012" y="83894"/>
                    <a:pt x="556534" y="73816"/>
                    <a:pt x="541447" y="66796"/>
                  </a:cubicBezTo>
                  <a:cubicBezTo>
                    <a:pt x="525883" y="60824"/>
                    <a:pt x="506004" y="62567"/>
                    <a:pt x="495851" y="75235"/>
                  </a:cubicBezTo>
                  <a:cubicBezTo>
                    <a:pt x="484973" y="88790"/>
                    <a:pt x="488021" y="110354"/>
                    <a:pt x="475296" y="122270"/>
                  </a:cubicBezTo>
                  <a:cubicBezTo>
                    <a:pt x="464170" y="132709"/>
                    <a:pt x="446045" y="130957"/>
                    <a:pt x="431062" y="126556"/>
                  </a:cubicBezTo>
                  <a:cubicBezTo>
                    <a:pt x="416088" y="122156"/>
                    <a:pt x="400601" y="115717"/>
                    <a:pt x="385456" y="119012"/>
                  </a:cubicBezTo>
                  <a:cubicBezTo>
                    <a:pt x="364358" y="125251"/>
                    <a:pt x="351414" y="146454"/>
                    <a:pt x="355519" y="168066"/>
                  </a:cubicBezTo>
                  <a:cubicBezTo>
                    <a:pt x="357215" y="177067"/>
                    <a:pt x="361015" y="185535"/>
                    <a:pt x="366587" y="192793"/>
                  </a:cubicBezTo>
                  <a:cubicBezTo>
                    <a:pt x="324725" y="189231"/>
                    <a:pt x="282643" y="189107"/>
                    <a:pt x="240752" y="192402"/>
                  </a:cubicBezTo>
                  <a:cubicBezTo>
                    <a:pt x="191451" y="195146"/>
                    <a:pt x="141082" y="198565"/>
                    <a:pt x="95601" y="217806"/>
                  </a:cubicBezTo>
                  <a:cubicBezTo>
                    <a:pt x="50138" y="237046"/>
                    <a:pt x="9714" y="275327"/>
                    <a:pt x="1322" y="323981"/>
                  </a:cubicBezTo>
                  <a:cubicBezTo>
                    <a:pt x="-7070" y="372644"/>
                    <a:pt x="21420" y="459788"/>
                    <a:pt x="70607" y="464065"/>
                  </a:cubicBezTo>
                  <a:close/>
                </a:path>
              </a:pathLst>
            </a:custGeom>
            <a:solidFill>
              <a:srgbClr val="2F2E41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F118676E-D34E-4AEC-908B-72115DE3A623}"/>
                </a:ext>
              </a:extLst>
            </p:cNvPr>
            <p:cNvSpPr/>
            <p:nvPr/>
          </p:nvSpPr>
          <p:spPr>
            <a:xfrm>
              <a:off x="7048066" y="6838950"/>
              <a:ext cx="3038475" cy="19050"/>
            </a:xfrm>
            <a:custGeom>
              <a:avLst/>
              <a:gdLst>
                <a:gd name="connsiteX0" fmla="*/ 3028816 w 3038475"/>
                <a:gd name="connsiteY0" fmla="*/ 18867 h 19050"/>
                <a:gd name="connsiteX1" fmla="*/ 9391 w 3038475"/>
                <a:gd name="connsiteY1" fmla="*/ 18867 h 19050"/>
                <a:gd name="connsiteX2" fmla="*/ -135 w 3038475"/>
                <a:gd name="connsiteY2" fmla="*/ 9342 h 19050"/>
                <a:gd name="connsiteX3" fmla="*/ 9391 w 3038475"/>
                <a:gd name="connsiteY3" fmla="*/ -184 h 19050"/>
                <a:gd name="connsiteX4" fmla="*/ 3028816 w 3038475"/>
                <a:gd name="connsiteY4" fmla="*/ -184 h 19050"/>
                <a:gd name="connsiteX5" fmla="*/ 3038341 w 3038475"/>
                <a:gd name="connsiteY5" fmla="*/ 9342 h 19050"/>
                <a:gd name="connsiteX6" fmla="*/ 3028816 w 3038475"/>
                <a:gd name="connsiteY6" fmla="*/ 18867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38475" h="19050">
                  <a:moveTo>
                    <a:pt x="3028816" y="18867"/>
                  </a:moveTo>
                  <a:lnTo>
                    <a:pt x="9391" y="18867"/>
                  </a:lnTo>
                  <a:cubicBezTo>
                    <a:pt x="4133" y="18867"/>
                    <a:pt x="-135" y="14599"/>
                    <a:pt x="-135" y="9342"/>
                  </a:cubicBezTo>
                  <a:cubicBezTo>
                    <a:pt x="-135" y="4084"/>
                    <a:pt x="4133" y="-184"/>
                    <a:pt x="9391" y="-184"/>
                  </a:cubicBezTo>
                  <a:lnTo>
                    <a:pt x="3028816" y="-184"/>
                  </a:lnTo>
                  <a:cubicBezTo>
                    <a:pt x="3034055" y="-184"/>
                    <a:pt x="3038341" y="4084"/>
                    <a:pt x="3038341" y="9342"/>
                  </a:cubicBezTo>
                  <a:cubicBezTo>
                    <a:pt x="3038341" y="14599"/>
                    <a:pt x="3034055" y="18867"/>
                    <a:pt x="3028816" y="18867"/>
                  </a:cubicBezTo>
                  <a:close/>
                </a:path>
              </a:pathLst>
            </a:custGeom>
            <a:solidFill>
              <a:srgbClr val="CBCBCB"/>
            </a:solidFill>
            <a:ln w="9525" cap="flat">
              <a:solidFill>
                <a:schemeClr val="accent6">
                  <a:lumMod val="75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763077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185B0F8-6126-48C5-A5C7-653BCE8B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457200"/>
            <a:ext cx="10848974" cy="1004890"/>
          </a:xfrm>
        </p:spPr>
        <p:txBody>
          <a:bodyPr/>
          <a:lstStyle/>
          <a:p>
            <a:r>
              <a:rPr lang="en-US" dirty="0"/>
              <a:t>Introducing the topic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E2D878-4EB3-4156-B7EF-A423AC62AD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8201" y="1874840"/>
            <a:ext cx="10848974" cy="3514725"/>
          </a:xfrm>
        </p:spPr>
        <p:txBody>
          <a:bodyPr>
            <a:normAutofit/>
          </a:bodyPr>
          <a:lstStyle/>
          <a:p>
            <a:r>
              <a:rPr lang="en-US" dirty="0"/>
              <a:t>Our topic of today can be divided into 6 elements. Each of these 6 elements defines the greatness of the topic.</a:t>
            </a:r>
          </a:p>
          <a:p>
            <a:endParaRPr lang="en-US" dirty="0"/>
          </a:p>
        </p:txBody>
      </p:sp>
      <p:grpSp>
        <p:nvGrpSpPr>
          <p:cNvPr id="39" name="Group 7">
            <a:extLst>
              <a:ext uri="{FF2B5EF4-FFF2-40B4-BE49-F238E27FC236}">
                <a16:creationId xmlns:a16="http://schemas.microsoft.com/office/drawing/2014/main" id="{529FC78F-9E10-4F40-B144-24C0C88CE8FE}"/>
              </a:ext>
            </a:extLst>
          </p:cNvPr>
          <p:cNvGrpSpPr/>
          <p:nvPr/>
        </p:nvGrpSpPr>
        <p:grpSpPr>
          <a:xfrm>
            <a:off x="1057275" y="2904417"/>
            <a:ext cx="10820400" cy="2667421"/>
            <a:chOff x="0" y="0"/>
            <a:chExt cx="100607340" cy="24801494"/>
          </a:xfrm>
        </p:grpSpPr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3849C18A-14AF-475C-A6F5-2F459D218EFD}"/>
                </a:ext>
              </a:extLst>
            </p:cNvPr>
            <p:cNvSpPr/>
            <p:nvPr/>
          </p:nvSpPr>
          <p:spPr>
            <a:xfrm>
              <a:off x="0" y="0"/>
              <a:ext cx="100607341" cy="24801494"/>
            </a:xfrm>
            <a:custGeom>
              <a:avLst/>
              <a:gdLst/>
              <a:ahLst/>
              <a:cxnLst/>
              <a:rect l="l" t="t" r="r" b="b"/>
              <a:pathLst>
                <a:path w="100607341" h="24801494">
                  <a:moveTo>
                    <a:pt x="0" y="0"/>
                  </a:moveTo>
                  <a:lnTo>
                    <a:pt x="0" y="24801494"/>
                  </a:lnTo>
                  <a:lnTo>
                    <a:pt x="100607341" y="24801494"/>
                  </a:lnTo>
                  <a:lnTo>
                    <a:pt x="100607341" y="0"/>
                  </a:lnTo>
                  <a:lnTo>
                    <a:pt x="0" y="0"/>
                  </a:lnTo>
                  <a:close/>
                  <a:moveTo>
                    <a:pt x="100546377" y="24740535"/>
                  </a:moveTo>
                  <a:lnTo>
                    <a:pt x="59690" y="24740535"/>
                  </a:lnTo>
                  <a:lnTo>
                    <a:pt x="59690" y="59690"/>
                  </a:lnTo>
                  <a:lnTo>
                    <a:pt x="100546377" y="59690"/>
                  </a:lnTo>
                  <a:lnTo>
                    <a:pt x="100546377" y="2474053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41" name="Group 9">
            <a:extLst>
              <a:ext uri="{FF2B5EF4-FFF2-40B4-BE49-F238E27FC236}">
                <a16:creationId xmlns:a16="http://schemas.microsoft.com/office/drawing/2014/main" id="{84CD37E5-4976-4A00-B7C1-AC499749DA1E}"/>
              </a:ext>
            </a:extLst>
          </p:cNvPr>
          <p:cNvGrpSpPr/>
          <p:nvPr/>
        </p:nvGrpSpPr>
        <p:grpSpPr>
          <a:xfrm>
            <a:off x="143827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2" name="Group 10">
              <a:extLst>
                <a:ext uri="{FF2B5EF4-FFF2-40B4-BE49-F238E27FC236}">
                  <a16:creationId xmlns:a16="http://schemas.microsoft.com/office/drawing/2014/main" id="{E2CA7876-B387-47FB-84FA-2EF94DE5FD95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id="{9B80DA5C-3F05-4162-B534-12E8A384C54D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3" name="TextBox 12">
              <a:extLst>
                <a:ext uri="{FF2B5EF4-FFF2-40B4-BE49-F238E27FC236}">
                  <a16:creationId xmlns:a16="http://schemas.microsoft.com/office/drawing/2014/main" id="{26BCF6E7-7F4D-435C-AC31-E3028D42F42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1</a:t>
              </a:r>
            </a:p>
          </p:txBody>
        </p:sp>
      </p:grpSp>
      <p:sp>
        <p:nvSpPr>
          <p:cNvPr id="45" name="TextBox 13">
            <a:extLst>
              <a:ext uri="{FF2B5EF4-FFF2-40B4-BE49-F238E27FC236}">
                <a16:creationId xmlns:a16="http://schemas.microsoft.com/office/drawing/2014/main" id="{12AAD9BD-E331-4203-A141-60CA85D4AA8B}"/>
              </a:ext>
            </a:extLst>
          </p:cNvPr>
          <p:cNvSpPr txBox="1"/>
          <p:nvPr/>
        </p:nvSpPr>
        <p:spPr>
          <a:xfrm>
            <a:off x="2208698" y="3381178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first element to be discussed</a:t>
            </a:r>
          </a:p>
        </p:txBody>
      </p:sp>
      <p:grpSp>
        <p:nvGrpSpPr>
          <p:cNvPr id="46" name="Group 14">
            <a:extLst>
              <a:ext uri="{FF2B5EF4-FFF2-40B4-BE49-F238E27FC236}">
                <a16:creationId xmlns:a16="http://schemas.microsoft.com/office/drawing/2014/main" id="{D4F80AC3-1A1F-457D-9695-CA7DD2C528C4}"/>
              </a:ext>
            </a:extLst>
          </p:cNvPr>
          <p:cNvGrpSpPr/>
          <p:nvPr/>
        </p:nvGrpSpPr>
        <p:grpSpPr>
          <a:xfrm>
            <a:off x="143827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47" name="Group 15">
              <a:extLst>
                <a:ext uri="{FF2B5EF4-FFF2-40B4-BE49-F238E27FC236}">
                  <a16:creationId xmlns:a16="http://schemas.microsoft.com/office/drawing/2014/main" id="{5E4F59E2-4AA5-4D5B-9593-FD704591B899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49" name="Freeform 16">
                <a:extLst>
                  <a:ext uri="{FF2B5EF4-FFF2-40B4-BE49-F238E27FC236}">
                    <a16:creationId xmlns:a16="http://schemas.microsoft.com/office/drawing/2014/main" id="{E5835AC2-413C-4917-BB41-B51C47CBE207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48" name="TextBox 17">
              <a:extLst>
                <a:ext uri="{FF2B5EF4-FFF2-40B4-BE49-F238E27FC236}">
                  <a16:creationId xmlns:a16="http://schemas.microsoft.com/office/drawing/2014/main" id="{657901D7-2864-4E5B-93E5-79BA753F440E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2</a:t>
              </a:r>
            </a:p>
          </p:txBody>
        </p:sp>
      </p:grpSp>
      <p:sp>
        <p:nvSpPr>
          <p:cNvPr id="50" name="TextBox 18">
            <a:extLst>
              <a:ext uri="{FF2B5EF4-FFF2-40B4-BE49-F238E27FC236}">
                <a16:creationId xmlns:a16="http://schemas.microsoft.com/office/drawing/2014/main" id="{409FF28A-2169-44E5-BCDD-A6A180B204F2}"/>
              </a:ext>
            </a:extLst>
          </p:cNvPr>
          <p:cNvSpPr txBox="1"/>
          <p:nvPr/>
        </p:nvSpPr>
        <p:spPr>
          <a:xfrm>
            <a:off x="2208698" y="4468977"/>
            <a:ext cx="2159059" cy="577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second element to be discussed</a:t>
            </a:r>
          </a:p>
        </p:txBody>
      </p:sp>
      <p:grpSp>
        <p:nvGrpSpPr>
          <p:cNvPr id="51" name="Group 19">
            <a:extLst>
              <a:ext uri="{FF2B5EF4-FFF2-40B4-BE49-F238E27FC236}">
                <a16:creationId xmlns:a16="http://schemas.microsoft.com/office/drawing/2014/main" id="{4E64AB79-7DC3-4621-B599-098D6D8AC166}"/>
              </a:ext>
            </a:extLst>
          </p:cNvPr>
          <p:cNvGrpSpPr/>
          <p:nvPr/>
        </p:nvGrpSpPr>
        <p:grpSpPr>
          <a:xfrm>
            <a:off x="500273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2" name="Group 20">
              <a:extLst>
                <a:ext uri="{FF2B5EF4-FFF2-40B4-BE49-F238E27FC236}">
                  <a16:creationId xmlns:a16="http://schemas.microsoft.com/office/drawing/2014/main" id="{B2DB6ED1-7493-4B93-93C5-9D73F070823A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4" name="Freeform 21">
                <a:extLst>
                  <a:ext uri="{FF2B5EF4-FFF2-40B4-BE49-F238E27FC236}">
                    <a16:creationId xmlns:a16="http://schemas.microsoft.com/office/drawing/2014/main" id="{296EF573-5DB6-43A6-B919-0AA2BAC33F9C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3" name="TextBox 22">
              <a:extLst>
                <a:ext uri="{FF2B5EF4-FFF2-40B4-BE49-F238E27FC236}">
                  <a16:creationId xmlns:a16="http://schemas.microsoft.com/office/drawing/2014/main" id="{486AD2B8-D3E4-4689-9CB5-EA9C485D91C9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3</a:t>
              </a:r>
            </a:p>
          </p:txBody>
        </p:sp>
      </p:grpSp>
      <p:sp>
        <p:nvSpPr>
          <p:cNvPr id="55" name="TextBox 23">
            <a:extLst>
              <a:ext uri="{FF2B5EF4-FFF2-40B4-BE49-F238E27FC236}">
                <a16:creationId xmlns:a16="http://schemas.microsoft.com/office/drawing/2014/main" id="{23C680B2-B71D-4CAC-99FD-AFC9A8EE51C4}"/>
              </a:ext>
            </a:extLst>
          </p:cNvPr>
          <p:cNvSpPr txBox="1"/>
          <p:nvPr/>
        </p:nvSpPr>
        <p:spPr>
          <a:xfrm>
            <a:off x="5773158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third element</a:t>
            </a:r>
          </a:p>
        </p:txBody>
      </p:sp>
      <p:grpSp>
        <p:nvGrpSpPr>
          <p:cNvPr id="56" name="Group 24">
            <a:extLst>
              <a:ext uri="{FF2B5EF4-FFF2-40B4-BE49-F238E27FC236}">
                <a16:creationId xmlns:a16="http://schemas.microsoft.com/office/drawing/2014/main" id="{334C1166-B44B-41F9-9203-8773F5429FC3}"/>
              </a:ext>
            </a:extLst>
          </p:cNvPr>
          <p:cNvGrpSpPr/>
          <p:nvPr/>
        </p:nvGrpSpPr>
        <p:grpSpPr>
          <a:xfrm>
            <a:off x="500273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57" name="Group 25">
              <a:extLst>
                <a:ext uri="{FF2B5EF4-FFF2-40B4-BE49-F238E27FC236}">
                  <a16:creationId xmlns:a16="http://schemas.microsoft.com/office/drawing/2014/main" id="{6979A1D9-F7A0-495D-A8AB-D7AE0CC7E2BD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59" name="Freeform 26">
                <a:extLst>
                  <a:ext uri="{FF2B5EF4-FFF2-40B4-BE49-F238E27FC236}">
                    <a16:creationId xmlns:a16="http://schemas.microsoft.com/office/drawing/2014/main" id="{B99B73B5-A9B8-4E10-8B6D-E2482154E39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58" name="TextBox 27">
              <a:extLst>
                <a:ext uri="{FF2B5EF4-FFF2-40B4-BE49-F238E27FC236}">
                  <a16:creationId xmlns:a16="http://schemas.microsoft.com/office/drawing/2014/main" id="{CD4F5F0C-2940-490F-980C-6CEE22A0DAB8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4</a:t>
              </a:r>
            </a:p>
          </p:txBody>
        </p:sp>
      </p:grpSp>
      <p:sp>
        <p:nvSpPr>
          <p:cNvPr id="60" name="TextBox 28">
            <a:extLst>
              <a:ext uri="{FF2B5EF4-FFF2-40B4-BE49-F238E27FC236}">
                <a16:creationId xmlns:a16="http://schemas.microsoft.com/office/drawing/2014/main" id="{B17350FF-20CE-484E-9F3D-57C01BCC0549}"/>
              </a:ext>
            </a:extLst>
          </p:cNvPr>
          <p:cNvSpPr txBox="1"/>
          <p:nvPr/>
        </p:nvSpPr>
        <p:spPr>
          <a:xfrm>
            <a:off x="5773158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fourth element of our topic</a:t>
            </a:r>
          </a:p>
        </p:txBody>
      </p:sp>
      <p:grpSp>
        <p:nvGrpSpPr>
          <p:cNvPr id="61" name="Group 29">
            <a:extLst>
              <a:ext uri="{FF2B5EF4-FFF2-40B4-BE49-F238E27FC236}">
                <a16:creationId xmlns:a16="http://schemas.microsoft.com/office/drawing/2014/main" id="{8CD787B6-1246-4C2B-B356-9B5BF17DC711}"/>
              </a:ext>
            </a:extLst>
          </p:cNvPr>
          <p:cNvGrpSpPr/>
          <p:nvPr/>
        </p:nvGrpSpPr>
        <p:grpSpPr>
          <a:xfrm>
            <a:off x="8567195" y="3444789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2" name="Group 30">
              <a:extLst>
                <a:ext uri="{FF2B5EF4-FFF2-40B4-BE49-F238E27FC236}">
                  <a16:creationId xmlns:a16="http://schemas.microsoft.com/office/drawing/2014/main" id="{1D9B853A-BEC7-4346-9FD9-C503FD46175F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4" name="Freeform 31">
                <a:extLst>
                  <a:ext uri="{FF2B5EF4-FFF2-40B4-BE49-F238E27FC236}">
                    <a16:creationId xmlns:a16="http://schemas.microsoft.com/office/drawing/2014/main" id="{B2F7E4CA-5BF7-4D4D-851F-410491D2FBD4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3" name="TextBox 32">
              <a:extLst>
                <a:ext uri="{FF2B5EF4-FFF2-40B4-BE49-F238E27FC236}">
                  <a16:creationId xmlns:a16="http://schemas.microsoft.com/office/drawing/2014/main" id="{150D0504-3595-4F4A-95EE-CB1698BF51D0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/>
                <a:t>5</a:t>
              </a:r>
            </a:p>
          </p:txBody>
        </p:sp>
      </p:grpSp>
      <p:sp>
        <p:nvSpPr>
          <p:cNvPr id="65" name="TextBox 33">
            <a:extLst>
              <a:ext uri="{FF2B5EF4-FFF2-40B4-BE49-F238E27FC236}">
                <a16:creationId xmlns:a16="http://schemas.microsoft.com/office/drawing/2014/main" id="{653E23AA-971A-47A9-9648-67D7BE940123}"/>
              </a:ext>
            </a:extLst>
          </p:cNvPr>
          <p:cNvSpPr txBox="1"/>
          <p:nvPr/>
        </p:nvSpPr>
        <p:spPr>
          <a:xfrm>
            <a:off x="9337616" y="3529236"/>
            <a:ext cx="2159059" cy="273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fifth element</a:t>
            </a:r>
          </a:p>
        </p:txBody>
      </p:sp>
      <p:grpSp>
        <p:nvGrpSpPr>
          <p:cNvPr id="66" name="Group 34">
            <a:extLst>
              <a:ext uri="{FF2B5EF4-FFF2-40B4-BE49-F238E27FC236}">
                <a16:creationId xmlns:a16="http://schemas.microsoft.com/office/drawing/2014/main" id="{A479A1C4-0BA9-477A-BEBD-293B11A95D4F}"/>
              </a:ext>
            </a:extLst>
          </p:cNvPr>
          <p:cNvGrpSpPr/>
          <p:nvPr/>
        </p:nvGrpSpPr>
        <p:grpSpPr>
          <a:xfrm>
            <a:off x="8567195" y="4532587"/>
            <a:ext cx="498880" cy="498879"/>
            <a:chOff x="0" y="0"/>
            <a:chExt cx="997758" cy="997758"/>
          </a:xfrm>
          <a:solidFill>
            <a:schemeClr val="accent6"/>
          </a:solidFill>
        </p:grpSpPr>
        <p:grpSp>
          <p:nvGrpSpPr>
            <p:cNvPr id="67" name="Group 35">
              <a:extLst>
                <a:ext uri="{FF2B5EF4-FFF2-40B4-BE49-F238E27FC236}">
                  <a16:creationId xmlns:a16="http://schemas.microsoft.com/office/drawing/2014/main" id="{7EDDB73E-F3BD-49FD-9419-D6DEAB2457B6}"/>
                </a:ext>
              </a:extLst>
            </p:cNvPr>
            <p:cNvGrpSpPr/>
            <p:nvPr/>
          </p:nvGrpSpPr>
          <p:grpSpPr>
            <a:xfrm>
              <a:off x="0" y="0"/>
              <a:ext cx="997758" cy="997758"/>
              <a:chOff x="0" y="0"/>
              <a:chExt cx="6350000" cy="6350000"/>
            </a:xfrm>
            <a:grpFill/>
          </p:grpSpPr>
          <p:sp>
            <p:nvSpPr>
              <p:cNvPr id="69" name="Freeform 36">
                <a:extLst>
                  <a:ext uri="{FF2B5EF4-FFF2-40B4-BE49-F238E27FC236}">
                    <a16:creationId xmlns:a16="http://schemas.microsoft.com/office/drawing/2014/main" id="{FAFAA17C-EC76-4A14-832C-967832B1971F}"/>
                  </a:ext>
                </a:extLst>
              </p:cNvPr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</p:sp>
        </p:grpSp>
        <p:sp>
          <p:nvSpPr>
            <p:cNvPr id="68" name="TextBox 37">
              <a:extLst>
                <a:ext uri="{FF2B5EF4-FFF2-40B4-BE49-F238E27FC236}">
                  <a16:creationId xmlns:a16="http://schemas.microsoft.com/office/drawing/2014/main" id="{791436B1-7216-4736-99D1-EF176594E2DB}"/>
                </a:ext>
              </a:extLst>
            </p:cNvPr>
            <p:cNvSpPr txBox="1"/>
            <p:nvPr/>
          </p:nvSpPr>
          <p:spPr>
            <a:xfrm>
              <a:off x="203472" y="129904"/>
              <a:ext cx="590815" cy="657102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15"/>
                </a:lnSpc>
                <a:spcBef>
                  <a:spcPct val="0"/>
                </a:spcBef>
              </a:pPr>
              <a:r>
                <a:rPr lang="en-US" sz="2011" dirty="0"/>
                <a:t>6</a:t>
              </a:r>
            </a:p>
          </p:txBody>
        </p:sp>
      </p:grpSp>
      <p:sp>
        <p:nvSpPr>
          <p:cNvPr id="70" name="TextBox 38">
            <a:extLst>
              <a:ext uri="{FF2B5EF4-FFF2-40B4-BE49-F238E27FC236}">
                <a16:creationId xmlns:a16="http://schemas.microsoft.com/office/drawing/2014/main" id="{97A1E0F7-B72B-4027-9677-941F0FFB09AF}"/>
              </a:ext>
            </a:extLst>
          </p:cNvPr>
          <p:cNvSpPr txBox="1"/>
          <p:nvPr/>
        </p:nvSpPr>
        <p:spPr>
          <a:xfrm>
            <a:off x="9337616" y="4468977"/>
            <a:ext cx="2159059" cy="565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</a:pPr>
            <a:r>
              <a:rPr lang="en-US" sz="1600" spc="17" dirty="0">
                <a:solidFill>
                  <a:schemeClr val="bg1"/>
                </a:solidFill>
              </a:rPr>
              <a:t>The last element we will dive into</a:t>
            </a:r>
          </a:p>
        </p:txBody>
      </p:sp>
    </p:spTree>
    <p:extLst>
      <p:ext uri="{BB962C8B-B14F-4D97-AF65-F5344CB8AC3E}">
        <p14:creationId xmlns:p14="http://schemas.microsoft.com/office/powerpoint/2010/main" val="14484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8009A-A259-4BE8-B52D-4E2291F0219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1012" y="2429039"/>
            <a:ext cx="3609975" cy="19907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 great presentation gives smart ideas an advantage.</a:t>
            </a:r>
          </a:p>
          <a:p>
            <a:r>
              <a:rPr lang="en-US" dirty="0"/>
              <a:t>-Nancy Duarte</a:t>
            </a:r>
          </a:p>
        </p:txBody>
      </p:sp>
    </p:spTree>
    <p:extLst>
      <p:ext uri="{BB962C8B-B14F-4D97-AF65-F5344CB8AC3E}">
        <p14:creationId xmlns:p14="http://schemas.microsoft.com/office/powerpoint/2010/main" val="13296547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">
      <a:dk1>
        <a:sysClr val="windowText" lastClr="000000"/>
      </a:dk1>
      <a:lt1>
        <a:sysClr val="window" lastClr="FFFFFF"/>
      </a:lt1>
      <a:dk2>
        <a:srgbClr val="002060"/>
      </a:dk2>
      <a:lt2>
        <a:srgbClr val="E7E6E6"/>
      </a:lt2>
      <a:accent1>
        <a:srgbClr val="FFA636"/>
      </a:accent1>
      <a:accent2>
        <a:srgbClr val="FF8A38"/>
      </a:accent2>
      <a:accent3>
        <a:srgbClr val="FF7746"/>
      </a:accent3>
      <a:accent4>
        <a:srgbClr val="FF5038"/>
      </a:accent4>
      <a:accent5>
        <a:srgbClr val="FF384A"/>
      </a:accent5>
      <a:accent6>
        <a:srgbClr val="FF7D89"/>
      </a:accent6>
      <a:hlink>
        <a:srgbClr val="0563C1"/>
      </a:hlink>
      <a:folHlink>
        <a:srgbClr val="954F72"/>
      </a:folHlink>
    </a:clrScheme>
    <a:fontScheme name="Custom 2">
      <a:majorFont>
        <a:latin typeface="Lemon/Milk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862</TotalTime>
  <Words>1155</Words>
  <Application>Microsoft Office PowerPoint</Application>
  <PresentationFormat>Widescreen</PresentationFormat>
  <Paragraphs>199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Calibri</vt:lpstr>
      <vt:lpstr>DM Sans Bold</vt:lpstr>
      <vt:lpstr>Lato</vt:lpstr>
      <vt:lpstr>Lemon/Milk</vt:lpstr>
      <vt:lpstr>Montserrat</vt:lpstr>
      <vt:lpstr>Univers</vt:lpstr>
      <vt:lpstr>Office Theme</vt:lpstr>
      <vt:lpstr>ENTERTAIN POWERPOINT TEMPLATE</vt:lpstr>
      <vt:lpstr>Today’s agenda</vt:lpstr>
      <vt:lpstr>Today’s speakers</vt:lpstr>
      <vt:lpstr>Meet today’s speakers</vt:lpstr>
      <vt:lpstr>QUICK CHECK IN</vt:lpstr>
      <vt:lpstr>ICE BREAKER</vt:lpstr>
      <vt:lpstr>LET’S GET STARTED</vt:lpstr>
      <vt:lpstr>Introducing the topic</vt:lpstr>
      <vt:lpstr>PowerPoint Presentation</vt:lpstr>
      <vt:lpstr>Introduction</vt:lpstr>
      <vt:lpstr>Comparing two concepts</vt:lpstr>
      <vt:lpstr>Comparing THREE concepts</vt:lpstr>
      <vt:lpstr>Explaining the details</vt:lpstr>
      <vt:lpstr>TOPIC | Chart comparisons</vt:lpstr>
      <vt:lpstr>You can use tables too</vt:lpstr>
      <vt:lpstr>Use sections to break the content</vt:lpstr>
      <vt:lpstr>So…  why are we here today?</vt:lpstr>
      <vt:lpstr>Should we always aim to learn?</vt:lpstr>
      <vt:lpstr>How many google searches happen every second?</vt:lpstr>
      <vt:lpstr>40,000 searches per second!</vt:lpstr>
      <vt:lpstr>OUR TIMELINE</vt:lpstr>
      <vt:lpstr>VISUAL COMMUNICATION</vt:lpstr>
      <vt:lpstr>TWO POINTS, ONE SLIDE</vt:lpstr>
      <vt:lpstr>HIGHLIGHTS</vt:lpstr>
      <vt:lpstr>MEET JANICE</vt:lpstr>
      <vt:lpstr>MEET EDWIN</vt:lpstr>
      <vt:lpstr>WHO IS OUR CONSUMER?</vt:lpstr>
      <vt:lpstr>WHAT CUSTOMERS ARE SAYING</vt:lpstr>
      <vt:lpstr>Action items</vt:lpstr>
      <vt:lpstr>Thank you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Gathu</dc:creator>
  <cp:lastModifiedBy>Michael Gathu</cp:lastModifiedBy>
  <cp:revision>94</cp:revision>
  <dcterms:created xsi:type="dcterms:W3CDTF">2021-04-05T09:11:58Z</dcterms:created>
  <dcterms:modified xsi:type="dcterms:W3CDTF">2021-04-08T05:07:10Z</dcterms:modified>
</cp:coreProperties>
</file>