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5326" autoAdjust="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+mn-lt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+mn-lt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b="1" i="0" dirty="0">
              <a:solidFill>
                <a:schemeClr val="accent3"/>
              </a:solidFill>
              <a:latin typeface="+mn-lt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3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4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+mn-lt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+mn-lt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accent3"/>
              </a:solidFill>
              <a:latin typeface="+mn-lt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48" y="4064889"/>
            <a:ext cx="6172197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49" y="1533526"/>
            <a:ext cx="6172197" cy="2332546"/>
          </a:xfrm>
          <a:prstGeom prst="roundRect">
            <a:avLst>
              <a:gd name="adj" fmla="val 12356"/>
            </a:avLst>
          </a:prstGeom>
          <a:noFill/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3" y="466724"/>
            <a:ext cx="4019551" cy="5924551"/>
          </a:xfrm>
          <a:prstGeom prst="chord">
            <a:avLst>
              <a:gd name="adj1" fmla="val 2700000"/>
              <a:gd name="adj2" fmla="val 18884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prstGeom prst="roundRect">
            <a:avLst>
              <a:gd name="adj" fmla="val 69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prstGeom prst="roundRect">
            <a:avLst>
              <a:gd name="adj" fmla="val 147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prstGeom prst="roundRect">
            <a:avLst>
              <a:gd name="adj" fmla="val 55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rgbClr val="F6F2E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teardrop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34" Type="http://schemas.openxmlformats.org/officeDocument/2006/relationships/image" Target="../media/image65.svg"/><Relationship Id="rId42" Type="http://schemas.openxmlformats.org/officeDocument/2006/relationships/image" Target="../media/image73.svg"/><Relationship Id="rId47" Type="http://schemas.openxmlformats.org/officeDocument/2006/relationships/image" Target="../media/image78.png"/><Relationship Id="rId50" Type="http://schemas.openxmlformats.org/officeDocument/2006/relationships/image" Target="../media/image81.svg"/><Relationship Id="rId55" Type="http://schemas.openxmlformats.org/officeDocument/2006/relationships/image" Target="../media/image86.png"/><Relationship Id="rId63" Type="http://schemas.openxmlformats.org/officeDocument/2006/relationships/image" Target="../media/image9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6" Type="http://schemas.openxmlformats.org/officeDocument/2006/relationships/image" Target="../media/image47.sv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image" Target="../media/image89.svg"/><Relationship Id="rId66" Type="http://schemas.openxmlformats.org/officeDocument/2006/relationships/image" Target="../media/image97.svg"/><Relationship Id="rId5" Type="http://schemas.openxmlformats.org/officeDocument/2006/relationships/image" Target="../media/image36.png"/><Relationship Id="rId61" Type="http://schemas.openxmlformats.org/officeDocument/2006/relationships/image" Target="../media/image92.png"/><Relationship Id="rId19" Type="http://schemas.openxmlformats.org/officeDocument/2006/relationships/image" Target="../media/image5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svg"/><Relationship Id="rId56" Type="http://schemas.openxmlformats.org/officeDocument/2006/relationships/image" Target="../media/image87.svg"/><Relationship Id="rId64" Type="http://schemas.openxmlformats.org/officeDocument/2006/relationships/image" Target="../media/image95.svg"/><Relationship Id="rId8" Type="http://schemas.openxmlformats.org/officeDocument/2006/relationships/image" Target="../media/image39.svg"/><Relationship Id="rId51" Type="http://schemas.openxmlformats.org/officeDocument/2006/relationships/image" Target="../media/image82.png"/><Relationship Id="rId3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svg"/><Relationship Id="rId59" Type="http://schemas.openxmlformats.org/officeDocument/2006/relationships/image" Target="../media/image90.png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5.svg"/><Relationship Id="rId62" Type="http://schemas.openxmlformats.org/officeDocument/2006/relationships/image" Target="../media/image93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sv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91.svg"/><Relationship Id="rId65" Type="http://schemas.openxmlformats.org/officeDocument/2006/relationships/image" Target="../media/image9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5CE99-7DE3-4600-B098-D88B8D4A4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2A14-A97F-4159-BBBF-33F15369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49" y="1533526"/>
            <a:ext cx="6172197" cy="2332546"/>
          </a:xfrm>
        </p:spPr>
        <p:txBody>
          <a:bodyPr/>
          <a:lstStyle/>
          <a:p>
            <a:r>
              <a:rPr lang="en-US" dirty="0"/>
              <a:t>PANORAMA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6670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6096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FDE48F2-D87A-4631-AA12-31181ED9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80D45-3418-4462-8FF2-AB97B0D46F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>
                <a:solidFill>
                  <a:srgbClr val="F6F2EF"/>
                </a:solidFill>
              </a:rPr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/>
        </p:blipFill>
        <p:spPr>
          <a:xfrm flipH="1">
            <a:off x="8086723" y="466724"/>
            <a:ext cx="4019551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>
                <a:solidFill>
                  <a:srgbClr val="F6F2EF"/>
                </a:solidFill>
              </a:rPr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2531706537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587088742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443824547"/>
              </p:ext>
            </p:extLst>
          </p:nvPr>
        </p:nvGraphicFramePr>
        <p:xfrm>
          <a:off x="838200" y="2024063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48352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22594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48491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603583"/>
            <a:ext cx="3676651" cy="2998773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8299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sz="1600" dirty="0">
                <a:solidFill>
                  <a:sysClr val="windowText" lastClr="000000"/>
                </a:solidFill>
              </a:endParaRPr>
            </a:p>
            <a:p>
              <a:r>
                <a:rPr lang="en-US" sz="1600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78D-12AA-4E01-8205-370972C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60C82-A5AC-4C0B-B122-E29FE58237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CA25C-24DE-417D-B0E0-38EE5A092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5091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505124097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652696532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904736753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fontScale="925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527376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4198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support@growzania.com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2899"/>
            <a:ext cx="5562599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B8FC04-45E3-41CB-B5E0-32DA21066E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endParaRPr lang="en-US" dirty="0"/>
          </a:p>
          <a:p>
            <a:r>
              <a:rPr lang="en-US" dirty="0"/>
              <a:t>When you die, what do you want to be remembered for?</a:t>
            </a:r>
          </a:p>
          <a:p>
            <a:endParaRPr lang="en-US" dirty="0"/>
          </a:p>
          <a:p>
            <a:r>
              <a:rPr lang="en-US" dirty="0"/>
              <a:t>What is your favorite item you've bought this year?</a:t>
            </a:r>
          </a:p>
          <a:p>
            <a:endParaRPr lang="en-US" dirty="0"/>
          </a:p>
          <a:p>
            <a:r>
              <a:rPr lang="en-US" dirty="0"/>
              <a:t>What would be the most surprising scientific discovery imaginable?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0" cy="24801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F6F2EF"/>
                  </a:solidFill>
                </a:rPr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F6F2EF"/>
                  </a:solidFill>
                </a:rPr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6F2EF"/>
                </a:solidFill>
              </a:rPr>
              <a:t>A great presentation gives smart ideas an advantage.</a:t>
            </a:r>
          </a:p>
          <a:p>
            <a:r>
              <a:rPr lang="en-US" dirty="0">
                <a:solidFill>
                  <a:srgbClr val="F6F2EF"/>
                </a:solidFill>
              </a:rPr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0A1C26"/>
      </a:accent1>
      <a:accent2>
        <a:srgbClr val="224459"/>
      </a:accent2>
      <a:accent3>
        <a:srgbClr val="2D735F"/>
      </a:accent3>
      <a:accent4>
        <a:srgbClr val="41A681"/>
      </a:accent4>
      <a:accent5>
        <a:srgbClr val="F2F1F0"/>
      </a:accent5>
      <a:accent6>
        <a:srgbClr val="0D2333"/>
      </a:accent6>
      <a:hlink>
        <a:srgbClr val="0563C1"/>
      </a:hlink>
      <a:folHlink>
        <a:srgbClr val="954F72"/>
      </a:folHlink>
    </a:clrScheme>
    <a:fontScheme name="Custom 4">
      <a:majorFont>
        <a:latin typeface="Montserrat Black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865</TotalTime>
  <Words>1155</Words>
  <Application>Microsoft Office PowerPoint</Application>
  <PresentationFormat>Widescreen</PresentationFormat>
  <Paragraphs>199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Montserrat</vt:lpstr>
      <vt:lpstr>Montserrat Black</vt:lpstr>
      <vt:lpstr>Montserrat Light</vt:lpstr>
      <vt:lpstr>Office Theme</vt:lpstr>
      <vt:lpstr>PANORAMA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96</cp:revision>
  <dcterms:created xsi:type="dcterms:W3CDTF">2021-04-05T09:11:58Z</dcterms:created>
  <dcterms:modified xsi:type="dcterms:W3CDTF">2021-04-09T05:34:51Z</dcterms:modified>
</cp:coreProperties>
</file>